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7" r:id="rId2"/>
    <p:sldId id="260" r:id="rId3"/>
    <p:sldId id="262" r:id="rId4"/>
    <p:sldId id="289" r:id="rId5"/>
    <p:sldId id="290" r:id="rId6"/>
    <p:sldId id="291" r:id="rId7"/>
    <p:sldId id="264" r:id="rId8"/>
    <p:sldId id="265" r:id="rId9"/>
    <p:sldId id="293" r:id="rId10"/>
    <p:sldId id="292" r:id="rId11"/>
    <p:sldId id="266" r:id="rId12"/>
    <p:sldId id="294" r:id="rId13"/>
    <p:sldId id="295" r:id="rId14"/>
    <p:sldId id="297" r:id="rId15"/>
    <p:sldId id="298" r:id="rId16"/>
    <p:sldId id="299" r:id="rId17"/>
    <p:sldId id="267" r:id="rId18"/>
    <p:sldId id="300" r:id="rId19"/>
    <p:sldId id="314" r:id="rId20"/>
    <p:sldId id="315" r:id="rId21"/>
    <p:sldId id="316" r:id="rId22"/>
    <p:sldId id="317" r:id="rId23"/>
    <p:sldId id="318" r:id="rId24"/>
    <p:sldId id="319" r:id="rId25"/>
    <p:sldId id="320" r:id="rId26"/>
    <p:sldId id="321" r:id="rId27"/>
    <p:sldId id="322" r:id="rId28"/>
    <p:sldId id="323" r:id="rId29"/>
    <p:sldId id="324" r:id="rId30"/>
    <p:sldId id="325" r:id="rId31"/>
    <p:sldId id="326" r:id="rId32"/>
    <p:sldId id="328" r:id="rId33"/>
    <p:sldId id="331" r:id="rId34"/>
    <p:sldId id="332" r:id="rId35"/>
    <p:sldId id="333" r:id="rId36"/>
    <p:sldId id="334" r:id="rId37"/>
    <p:sldId id="335" r:id="rId38"/>
    <p:sldId id="336" r:id="rId39"/>
    <p:sldId id="340" r:id="rId40"/>
    <p:sldId id="342" r:id="rId41"/>
    <p:sldId id="343" r:id="rId42"/>
    <p:sldId id="347" r:id="rId43"/>
    <p:sldId id="348" r:id="rId44"/>
    <p:sldId id="349" r:id="rId45"/>
    <p:sldId id="313" r:id="rId46"/>
    <p:sldId id="269" r:id="rId47"/>
    <p:sldId id="301" r:id="rId48"/>
    <p:sldId id="351" r:id="rId49"/>
    <p:sldId id="352" r:id="rId50"/>
    <p:sldId id="353" r:id="rId51"/>
    <p:sldId id="354" r:id="rId52"/>
    <p:sldId id="355" r:id="rId53"/>
    <p:sldId id="302" r:id="rId54"/>
    <p:sldId id="304" r:id="rId55"/>
    <p:sldId id="303" r:id="rId56"/>
    <p:sldId id="305" r:id="rId57"/>
    <p:sldId id="306" r:id="rId58"/>
    <p:sldId id="307" r:id="rId59"/>
    <p:sldId id="308" r:id="rId60"/>
    <p:sldId id="309" r:id="rId61"/>
    <p:sldId id="310" r:id="rId62"/>
    <p:sldId id="311" r:id="rId63"/>
    <p:sldId id="271" r:id="rId64"/>
    <p:sldId id="273" r:id="rId65"/>
    <p:sldId id="275" r:id="rId66"/>
    <p:sldId id="276" r:id="rId67"/>
    <p:sldId id="350" r:id="rId68"/>
    <p:sldId id="288"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62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3B00DA-8B5F-4981-8132-35BC1C83D20F}" type="datetimeFigureOut">
              <a:rPr lang="en-US" smtClean="0"/>
              <a:pPr/>
              <a:t>12/20/2020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2B8FCD-4507-4560-8035-F7AA9FB4A35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79A75CE2-A6E9-42C2-8603-A52F6C1D561D}" type="slidenum">
              <a:rPr lang="en-US" smtClean="0"/>
              <a:pPr/>
              <a:t>1</a:t>
            </a:fld>
            <a:endParaRPr lang="en-US"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79A75CE2-A6E9-42C2-8603-A52F6C1D561D}" type="slidenum">
              <a:rPr lang="en-US" smtClean="0"/>
              <a:pPr/>
              <a:t>2</a:t>
            </a:fld>
            <a:endParaRPr lang="en-US"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79A75CE2-A6E9-42C2-8603-A52F6C1D561D}" type="slidenum">
              <a:rPr lang="en-US" smtClean="0"/>
              <a:pPr/>
              <a:t>3</a:t>
            </a:fld>
            <a:endParaRPr lang="en-US"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2562578-1F77-4497-84F3-9A75E3B645FF}" type="slidenum">
              <a:rPr lang="en-US" smtClean="0"/>
              <a:pPr/>
              <a:t>19</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2562578-1F77-4497-84F3-9A75E3B645FF}" type="slidenum">
              <a:rPr lang="en-US" smtClean="0"/>
              <a:pPr/>
              <a:t>20</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2562578-1F77-4497-84F3-9A75E3B645FF}" type="slidenum">
              <a:rPr lang="en-US" smtClean="0"/>
              <a:pPr/>
              <a:t>21</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2562578-1F77-4497-84F3-9A75E3B645FF}" type="slidenum">
              <a:rPr lang="en-US" smtClean="0"/>
              <a:pPr/>
              <a:t>22</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2562578-1F77-4497-84F3-9A75E3B645FF}" type="slidenum">
              <a:rPr lang="en-US" smtClean="0"/>
              <a:pPr/>
              <a:t>23</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61488A16-DD6C-4C34-971D-64C2066BC29E}" type="slidenum">
              <a:rPr lang="en-US" smtClean="0"/>
              <a:pPr/>
              <a:t>68</a:t>
            </a:fld>
            <a:endParaRPr lang="en-US"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A0000C-B5F3-40F3-8F7A-36F1A1B89A2E}" type="datetimeFigureOut">
              <a:rPr lang="en-US" smtClean="0"/>
              <a:pPr/>
              <a:t>12/20/2020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8B716-E71C-4F69-9BDC-9643AB481B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A0000C-B5F3-40F3-8F7A-36F1A1B89A2E}" type="datetimeFigureOut">
              <a:rPr lang="en-US" smtClean="0"/>
              <a:pPr/>
              <a:t>12/20/2020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8B716-E71C-4F69-9BDC-9643AB481B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A0000C-B5F3-40F3-8F7A-36F1A1B89A2E}" type="datetimeFigureOut">
              <a:rPr lang="en-US" smtClean="0"/>
              <a:pPr/>
              <a:t>12/20/2020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8B716-E71C-4F69-9BDC-9643AB481B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A0000C-B5F3-40F3-8F7A-36F1A1B89A2E}" type="datetimeFigureOut">
              <a:rPr lang="en-US" smtClean="0"/>
              <a:pPr/>
              <a:t>12/20/2020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08B716-E71C-4F69-9BDC-9643AB481B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A0000C-B5F3-40F3-8F7A-36F1A1B89A2E}" type="datetimeFigureOut">
              <a:rPr lang="en-US" smtClean="0"/>
              <a:pPr/>
              <a:t>12/20/2020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08B716-E71C-4F69-9BDC-9643AB481B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A0000C-B5F3-40F3-8F7A-36F1A1B89A2E}" type="datetimeFigureOut">
              <a:rPr lang="en-US" smtClean="0"/>
              <a:pPr/>
              <a:t>12/20/2020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08B716-E71C-4F69-9BDC-9643AB481B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A0000C-B5F3-40F3-8F7A-36F1A1B89A2E}" type="datetimeFigureOut">
              <a:rPr lang="en-US" smtClean="0"/>
              <a:pPr/>
              <a:t>12/20/2020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08B716-E71C-4F69-9BDC-9643AB481B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A0000C-B5F3-40F3-8F7A-36F1A1B89A2E}" type="datetimeFigureOut">
              <a:rPr lang="en-US" smtClean="0"/>
              <a:pPr/>
              <a:t>12/20/2020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08B716-E71C-4F69-9BDC-9643AB481B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A0000C-B5F3-40F3-8F7A-36F1A1B89A2E}" type="datetimeFigureOut">
              <a:rPr lang="en-US" smtClean="0"/>
              <a:pPr/>
              <a:t>12/20/2020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08B716-E71C-4F69-9BDC-9643AB481B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A0000C-B5F3-40F3-8F7A-36F1A1B89A2E}" type="datetimeFigureOut">
              <a:rPr lang="en-US" smtClean="0"/>
              <a:pPr/>
              <a:t>12/20/2020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8B716-E71C-4F69-9BDC-9643AB481B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A0000C-B5F3-40F3-8F7A-36F1A1B89A2E}" type="datetimeFigureOut">
              <a:rPr lang="en-US" smtClean="0"/>
              <a:pPr/>
              <a:t>12/20/2020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8B716-E71C-4F69-9BDC-9643AB481B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A0000C-B5F3-40F3-8F7A-36F1A1B89A2E}" type="datetimeFigureOut">
              <a:rPr lang="en-US" smtClean="0"/>
              <a:pPr/>
              <a:t>12/20/2020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08B716-E71C-4F69-9BDC-9643AB481B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02" name="Picture 2" descr="Keren! Sekolah Islam Tertua di Singapura Gunakan iPad untuk Belajar :  Okezone Muslim"/>
          <p:cNvPicPr>
            <a:picLocks noChangeAspect="1" noChangeArrowheads="1"/>
          </p:cNvPicPr>
          <p:nvPr/>
        </p:nvPicPr>
        <p:blipFill>
          <a:blip r:embed="rId3" cstate="print"/>
          <a:srcRect/>
          <a:stretch>
            <a:fillRect/>
          </a:stretch>
        </p:blipFill>
        <p:spPr bwMode="auto">
          <a:xfrm>
            <a:off x="533400" y="2027109"/>
            <a:ext cx="8153400" cy="4830891"/>
          </a:xfrm>
          <a:prstGeom prst="rect">
            <a:avLst/>
          </a:prstGeom>
          <a:noFill/>
        </p:spPr>
      </p:pic>
      <p:sp>
        <p:nvSpPr>
          <p:cNvPr id="3074" name="Rectangle 26"/>
          <p:cNvSpPr>
            <a:spLocks noChangeArrowheads="1"/>
          </p:cNvSpPr>
          <p:nvPr/>
        </p:nvSpPr>
        <p:spPr bwMode="auto">
          <a:xfrm>
            <a:off x="0" y="314742"/>
            <a:ext cx="9144000" cy="1600438"/>
          </a:xfrm>
          <a:prstGeom prst="rect">
            <a:avLst/>
          </a:prstGeom>
          <a:noFill/>
          <a:ln w="9525">
            <a:noFill/>
            <a:miter lim="800000"/>
            <a:headEnd/>
            <a:tailEnd/>
          </a:ln>
        </p:spPr>
        <p:txBody>
          <a:bodyPr wrap="square">
            <a:spAutoFit/>
          </a:bodyPr>
          <a:lstStyle/>
          <a:p>
            <a:pPr algn="ctr"/>
            <a:r>
              <a:rPr lang="en-US" sz="4400" dirty="0" smtClean="0">
                <a:latin typeface="Aharoni" pitchFamily="2" charset="-79"/>
                <a:cs typeface="Aharoni" pitchFamily="2" charset="-79"/>
              </a:rPr>
              <a:t>MENANAMKAN AQIDAH </a:t>
            </a:r>
          </a:p>
          <a:p>
            <a:pPr algn="ctr"/>
            <a:r>
              <a:rPr lang="en-US" sz="5400" dirty="0" smtClean="0">
                <a:latin typeface="Aharoni" pitchFamily="2" charset="-79"/>
                <a:cs typeface="Aharoni" pitchFamily="2" charset="-79"/>
              </a:rPr>
              <a:t>ANAK SEJAK DINI</a:t>
            </a:r>
            <a:endParaRPr lang="en-US" sz="5400" dirty="0">
              <a:latin typeface="Aharoni" pitchFamily="2" charset="-79"/>
              <a:cs typeface="Aharoni" pitchFamily="2" charset="-79"/>
            </a:endParaRPr>
          </a:p>
        </p:txBody>
      </p:sp>
    </p:spTree>
  </p:cSld>
  <p:clrMapOvr>
    <a:masterClrMapping/>
  </p:clrMapOvr>
  <p:transition spd="med">
    <p:wheel spokes="2"/>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207289"/>
            <a:ext cx="914400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rtl="1"/>
            <a:r>
              <a:rPr lang="en-US" sz="5400" b="1" dirty="0" smtClean="0"/>
              <a:t>MENJELASKAN TENTANG KEBENARAN &amp; KEAGUNGAN AJARAN ISLAM TANPA MERENDAHKAN, TANPA MENGEJEK DAN TANPA MENGHINA KEYAKINAN </a:t>
            </a:r>
          </a:p>
          <a:p>
            <a:pPr algn="ctr" rtl="1"/>
            <a:r>
              <a:rPr lang="en-US" sz="5400" b="1" dirty="0" smtClean="0"/>
              <a:t>UMAT BERAGAMA LAIN</a:t>
            </a:r>
            <a:endParaRPr lang="en-US" sz="5400" dirty="0"/>
          </a:p>
        </p:txBody>
      </p:sp>
    </p:spTree>
  </p:cSld>
  <p:clrMapOvr>
    <a:masterClrMapping/>
  </p:clrMapOvr>
  <p:transition spd="med">
    <p:wheel spokes="2"/>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6"/>
          <p:cNvSpPr>
            <a:spLocks noChangeArrowheads="1"/>
          </p:cNvSpPr>
          <p:nvPr/>
        </p:nvSpPr>
        <p:spPr bwMode="auto">
          <a:xfrm>
            <a:off x="0" y="227647"/>
            <a:ext cx="9144000" cy="6463308"/>
          </a:xfrm>
          <a:prstGeom prst="rect">
            <a:avLst/>
          </a:prstGeom>
          <a:noFill/>
          <a:ln w="9525">
            <a:noFill/>
            <a:miter lim="800000"/>
            <a:headEnd/>
            <a:tailEnd/>
          </a:ln>
        </p:spPr>
        <p:txBody>
          <a:bodyPr wrap="square">
            <a:spAutoFit/>
          </a:bodyPr>
          <a:lstStyle/>
          <a:p>
            <a:pPr algn="ctr"/>
            <a:r>
              <a:rPr lang="ar-SA" sz="4600" b="1" dirty="0"/>
              <a:t>وَلَا تَسُبُّوا الَّذِينَ يَدْعُونَ </a:t>
            </a:r>
            <a:r>
              <a:rPr lang="ar-SA" sz="4600" b="1" dirty="0" smtClean="0"/>
              <a:t>مِنْ</a:t>
            </a:r>
            <a:endParaRPr lang="en-US" sz="4600" b="1" dirty="0" smtClean="0"/>
          </a:p>
          <a:p>
            <a:pPr algn="ctr"/>
            <a:r>
              <a:rPr lang="ar-SA" sz="4600" b="1" dirty="0" smtClean="0"/>
              <a:t> </a:t>
            </a:r>
            <a:r>
              <a:rPr lang="ar-SA" sz="4600" b="1" dirty="0"/>
              <a:t>دُونِ اللَّهِ فَيَسُبُّوا اللَّهَ عَدْوًا بِغَيْرِ </a:t>
            </a:r>
            <a:r>
              <a:rPr lang="ar-SA" sz="4600" b="1" dirty="0" smtClean="0"/>
              <a:t>عِلْمٍ</a:t>
            </a:r>
            <a:endParaRPr lang="en-US" sz="4600" dirty="0" smtClean="0"/>
          </a:p>
          <a:p>
            <a:pPr algn="ctr"/>
            <a:r>
              <a:rPr lang="en-US" sz="4600" dirty="0" err="1" smtClean="0"/>
              <a:t>Janganlah</a:t>
            </a:r>
            <a:r>
              <a:rPr lang="en-US" sz="4600" dirty="0" smtClean="0"/>
              <a:t> </a:t>
            </a:r>
            <a:r>
              <a:rPr lang="en-US" sz="4600" dirty="0" err="1"/>
              <a:t>kamu</a:t>
            </a:r>
            <a:r>
              <a:rPr lang="en-US" sz="4600" dirty="0"/>
              <a:t> </a:t>
            </a:r>
            <a:r>
              <a:rPr lang="en-US" sz="4600" dirty="0" err="1" smtClean="0"/>
              <a:t>menghina</a:t>
            </a:r>
            <a:r>
              <a:rPr lang="en-US" sz="4600" dirty="0" smtClean="0"/>
              <a:t> </a:t>
            </a:r>
          </a:p>
          <a:p>
            <a:pPr algn="ctr"/>
            <a:r>
              <a:rPr lang="en-US" sz="4600" dirty="0" err="1" smtClean="0"/>
              <a:t>sembahan-sembahan</a:t>
            </a:r>
            <a:r>
              <a:rPr lang="en-US" sz="4600" dirty="0" smtClean="0"/>
              <a:t> </a:t>
            </a:r>
            <a:r>
              <a:rPr lang="en-US" sz="4600" dirty="0"/>
              <a:t>yang </a:t>
            </a:r>
            <a:endParaRPr lang="en-US" sz="4600" dirty="0" smtClean="0"/>
          </a:p>
          <a:p>
            <a:pPr algn="ctr"/>
            <a:r>
              <a:rPr lang="en-US" sz="4600" dirty="0" err="1" smtClean="0"/>
              <a:t>mereka</a:t>
            </a:r>
            <a:r>
              <a:rPr lang="en-US" sz="4600" dirty="0" smtClean="0"/>
              <a:t> </a:t>
            </a:r>
            <a:r>
              <a:rPr lang="en-US" sz="4600" dirty="0" err="1"/>
              <a:t>sembah</a:t>
            </a:r>
            <a:r>
              <a:rPr lang="en-US" sz="4600" dirty="0"/>
              <a:t> </a:t>
            </a:r>
            <a:r>
              <a:rPr lang="en-US" sz="4600" dirty="0" err="1"/>
              <a:t>selain</a:t>
            </a:r>
            <a:r>
              <a:rPr lang="en-US" sz="4600" dirty="0"/>
              <a:t> Allah, </a:t>
            </a:r>
            <a:endParaRPr lang="en-US" sz="4600" dirty="0" smtClean="0"/>
          </a:p>
          <a:p>
            <a:pPr algn="ctr"/>
            <a:r>
              <a:rPr lang="en-US" sz="4600" dirty="0" err="1" smtClean="0"/>
              <a:t>karena</a:t>
            </a:r>
            <a:r>
              <a:rPr lang="en-US" sz="4600" dirty="0" smtClean="0"/>
              <a:t> </a:t>
            </a:r>
            <a:r>
              <a:rPr lang="en-US" sz="4600" dirty="0" err="1"/>
              <a:t>mereka</a:t>
            </a:r>
            <a:r>
              <a:rPr lang="en-US" sz="4600" dirty="0"/>
              <a:t> </a:t>
            </a:r>
            <a:r>
              <a:rPr lang="en-US" sz="4600" dirty="0" err="1"/>
              <a:t>nanti</a:t>
            </a:r>
            <a:r>
              <a:rPr lang="en-US" sz="4600" dirty="0"/>
              <a:t> </a:t>
            </a:r>
            <a:r>
              <a:rPr lang="en-US" sz="4600" dirty="0" err="1"/>
              <a:t>akan</a:t>
            </a:r>
            <a:r>
              <a:rPr lang="en-US" sz="4600" dirty="0"/>
              <a:t> </a:t>
            </a:r>
            <a:endParaRPr lang="en-US" sz="4600" dirty="0" smtClean="0"/>
          </a:p>
          <a:p>
            <a:pPr algn="ctr"/>
            <a:r>
              <a:rPr lang="en-US" sz="4600" dirty="0" err="1" smtClean="0"/>
              <a:t>menghina</a:t>
            </a:r>
            <a:r>
              <a:rPr lang="en-US" sz="4600" dirty="0" smtClean="0"/>
              <a:t> Allah </a:t>
            </a:r>
            <a:r>
              <a:rPr lang="en-US" sz="4600" dirty="0" err="1"/>
              <a:t>dengan</a:t>
            </a:r>
            <a:r>
              <a:rPr lang="en-US" sz="4600" dirty="0"/>
              <a:t> </a:t>
            </a:r>
            <a:endParaRPr lang="en-US" sz="4600" dirty="0" smtClean="0"/>
          </a:p>
          <a:p>
            <a:pPr algn="ctr"/>
            <a:r>
              <a:rPr lang="en-US" sz="4600" dirty="0" err="1" smtClean="0"/>
              <a:t>melampaui</a:t>
            </a:r>
            <a:r>
              <a:rPr lang="en-US" sz="4600" dirty="0" smtClean="0"/>
              <a:t> </a:t>
            </a:r>
            <a:r>
              <a:rPr lang="en-US" sz="4600" dirty="0" err="1"/>
              <a:t>batas</a:t>
            </a:r>
            <a:r>
              <a:rPr lang="en-US" sz="4600" dirty="0"/>
              <a:t> </a:t>
            </a:r>
            <a:r>
              <a:rPr lang="en-US" sz="4600" dirty="0" err="1" smtClean="0"/>
              <a:t>tanpa</a:t>
            </a:r>
            <a:r>
              <a:rPr lang="en-US" sz="4600" dirty="0" smtClean="0"/>
              <a:t> </a:t>
            </a:r>
            <a:r>
              <a:rPr lang="en-US" sz="4600" dirty="0" err="1" smtClean="0"/>
              <a:t>pengetahuan</a:t>
            </a:r>
            <a:r>
              <a:rPr lang="en-US" sz="4600" dirty="0" smtClean="0"/>
              <a:t>. </a:t>
            </a:r>
            <a:r>
              <a:rPr lang="en-US" sz="4000" b="1" dirty="0" smtClean="0"/>
              <a:t>(</a:t>
            </a:r>
            <a:r>
              <a:rPr lang="en-US" sz="4000" b="1" dirty="0"/>
              <a:t>Al </a:t>
            </a:r>
            <a:r>
              <a:rPr lang="en-US" sz="4000" b="1" dirty="0" err="1" smtClean="0"/>
              <a:t>An’am</a:t>
            </a:r>
            <a:r>
              <a:rPr lang="en-US" sz="4000" b="1" dirty="0" smtClean="0"/>
              <a:t> </a:t>
            </a:r>
            <a:r>
              <a:rPr lang="en-US" sz="4000" b="1" dirty="0"/>
              <a:t>: 108</a:t>
            </a:r>
            <a:r>
              <a:rPr lang="en-US" sz="4000" b="1" dirty="0" smtClean="0"/>
              <a:t>)</a:t>
            </a:r>
            <a:r>
              <a:rPr lang="en-US" sz="4600" dirty="0"/>
              <a:t> </a:t>
            </a:r>
          </a:p>
        </p:txBody>
      </p:sp>
    </p:spTree>
  </p:cSld>
  <p:clrMapOvr>
    <a:masterClrMapping/>
  </p:clrMapOvr>
  <p:transition spd="med">
    <p:wheel spokes="2"/>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4953000" y="2474416"/>
            <a:ext cx="41910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400" b="1" dirty="0"/>
              <a:t>ORANG </a:t>
            </a:r>
            <a:r>
              <a:rPr lang="en-US" sz="4400" b="1" dirty="0" smtClean="0"/>
              <a:t>YANG BAIK ADA DI </a:t>
            </a:r>
          </a:p>
          <a:p>
            <a:pPr algn="ctr"/>
            <a:r>
              <a:rPr lang="en-US" sz="4400" b="1" dirty="0" smtClean="0"/>
              <a:t>MANA </a:t>
            </a:r>
            <a:r>
              <a:rPr lang="en-US" sz="4400" b="1" dirty="0" err="1" smtClean="0"/>
              <a:t>MANA</a:t>
            </a:r>
            <a:r>
              <a:rPr lang="en-US" sz="4400" b="1" dirty="0"/>
              <a:t>, </a:t>
            </a:r>
            <a:endParaRPr lang="en-US" sz="4400" b="1" dirty="0" smtClean="0"/>
          </a:p>
          <a:p>
            <a:pPr algn="ctr"/>
            <a:r>
              <a:rPr lang="en-US" sz="4400" b="1" dirty="0" smtClean="0"/>
              <a:t>ORANG JAHAT </a:t>
            </a:r>
          </a:p>
          <a:p>
            <a:pPr algn="ctr"/>
            <a:r>
              <a:rPr lang="en-US" sz="4400" b="1" dirty="0" smtClean="0"/>
              <a:t>JUGA ADA DI </a:t>
            </a:r>
            <a:r>
              <a:rPr lang="en-US" sz="4400" b="1" dirty="0"/>
              <a:t>MANA </a:t>
            </a:r>
            <a:r>
              <a:rPr lang="en-US" sz="4400" b="1" dirty="0" err="1"/>
              <a:t>MANA</a:t>
            </a:r>
            <a:endParaRPr lang="en-US" sz="4400" dirty="0"/>
          </a:p>
        </p:txBody>
      </p:sp>
      <p:pic>
        <p:nvPicPr>
          <p:cNvPr id="28674" name="Picture 2" descr="ORANG BAIK DAN ORANG JAHAT AKAN SELALU ADA – Pusat Belajar Hipnotis  Hipnoterapi Indonesia"/>
          <p:cNvPicPr>
            <a:picLocks noChangeAspect="1" noChangeArrowheads="1"/>
          </p:cNvPicPr>
          <p:nvPr/>
        </p:nvPicPr>
        <p:blipFill>
          <a:blip r:embed="rId2" cstate="print"/>
          <a:srcRect/>
          <a:stretch>
            <a:fillRect/>
          </a:stretch>
        </p:blipFill>
        <p:spPr bwMode="auto">
          <a:xfrm>
            <a:off x="228600" y="3429000"/>
            <a:ext cx="4945147" cy="3175641"/>
          </a:xfrm>
          <a:prstGeom prst="rect">
            <a:avLst/>
          </a:prstGeom>
          <a:noFill/>
        </p:spPr>
      </p:pic>
      <p:sp>
        <p:nvSpPr>
          <p:cNvPr id="4" name="Rectangle 26"/>
          <p:cNvSpPr>
            <a:spLocks noChangeArrowheads="1"/>
          </p:cNvSpPr>
          <p:nvPr/>
        </p:nvSpPr>
        <p:spPr bwMode="auto">
          <a:xfrm>
            <a:off x="0" y="227647"/>
            <a:ext cx="9144000" cy="1754326"/>
          </a:xfrm>
          <a:prstGeom prst="rect">
            <a:avLst/>
          </a:prstGeom>
          <a:noFill/>
          <a:ln w="9525">
            <a:noFill/>
            <a:miter lim="800000"/>
            <a:headEnd/>
            <a:tailEnd/>
          </a:ln>
        </p:spPr>
        <p:txBody>
          <a:bodyPr wrap="square">
            <a:spAutoFit/>
          </a:bodyPr>
          <a:lstStyle/>
          <a:p>
            <a:pPr algn="ctr"/>
            <a:r>
              <a:rPr lang="en-US" sz="5400" b="1" dirty="0" smtClean="0">
                <a:solidFill>
                  <a:srgbClr val="C00000"/>
                </a:solidFill>
              </a:rPr>
              <a:t>MENANAMKAN SIKAP </a:t>
            </a:r>
          </a:p>
          <a:p>
            <a:pPr algn="ctr"/>
            <a:r>
              <a:rPr lang="en-US" sz="5400" b="1" dirty="0" smtClean="0">
                <a:solidFill>
                  <a:srgbClr val="C00000"/>
                </a:solidFill>
              </a:rPr>
              <a:t>OBJEKTIF PADA ANAK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812424"/>
            <a:ext cx="91440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5400" b="1" dirty="0"/>
              <a:t>وَمِنْ </a:t>
            </a:r>
            <a:r>
              <a:rPr lang="ar-SA" sz="5400" b="1" dirty="0">
                <a:solidFill>
                  <a:srgbClr val="C00000"/>
                </a:solidFill>
              </a:rPr>
              <a:t>أَهْلِ الْكِتَابِ </a:t>
            </a:r>
            <a:r>
              <a:rPr lang="ar-SA" sz="5400" b="1" dirty="0"/>
              <a:t>مَنْ إِنْ تَأْمَنْهُ </a:t>
            </a:r>
            <a:endParaRPr lang="en-US" sz="5400" b="1" dirty="0" smtClean="0"/>
          </a:p>
          <a:p>
            <a:pPr algn="ctr"/>
            <a:r>
              <a:rPr lang="ar-SA" sz="5400" b="1" dirty="0" smtClean="0"/>
              <a:t>بِقِنْطَارٍ </a:t>
            </a:r>
            <a:r>
              <a:rPr lang="ar-SA" sz="5400" b="1" dirty="0">
                <a:solidFill>
                  <a:srgbClr val="C00000"/>
                </a:solidFill>
              </a:rPr>
              <a:t>يُؤَدِّهِ إِلَيْكَ </a:t>
            </a:r>
            <a:r>
              <a:rPr lang="ar-SA" sz="5400" b="1" dirty="0"/>
              <a:t>وَمِنْهُمْ مَنْ إِنْ </a:t>
            </a:r>
            <a:endParaRPr lang="en-US" sz="5400" b="1" dirty="0" smtClean="0"/>
          </a:p>
          <a:p>
            <a:pPr algn="ctr"/>
            <a:r>
              <a:rPr lang="ar-SA" sz="5400" b="1" dirty="0" smtClean="0"/>
              <a:t>تَأْمَنْهُ </a:t>
            </a:r>
            <a:r>
              <a:rPr lang="ar-SA" sz="5400" b="1" dirty="0"/>
              <a:t>بِدِينَارٍ </a:t>
            </a:r>
            <a:r>
              <a:rPr lang="ar-SA" sz="5400" b="1" dirty="0">
                <a:solidFill>
                  <a:srgbClr val="C00000"/>
                </a:solidFill>
              </a:rPr>
              <a:t>لَا يُؤَدِّهِ إِلَيْكَ </a:t>
            </a:r>
            <a:r>
              <a:rPr lang="ar-SA" sz="5400" b="1" dirty="0"/>
              <a:t>إِلَّا مَا </a:t>
            </a:r>
            <a:r>
              <a:rPr lang="ar-SA" sz="5400" b="1" dirty="0" smtClean="0"/>
              <a:t>دُمْتَ </a:t>
            </a:r>
            <a:endParaRPr lang="en-US" sz="5400" b="1" dirty="0" smtClean="0"/>
          </a:p>
          <a:p>
            <a:pPr algn="ctr"/>
            <a:r>
              <a:rPr lang="ar-SA" sz="5400" b="1" dirty="0" smtClean="0"/>
              <a:t>عَلَيْهِ </a:t>
            </a:r>
            <a:r>
              <a:rPr lang="ar-SA" sz="5400" b="1" dirty="0"/>
              <a:t>قَائِمًا ذَلِكَ بِأَنَّهُمْ </a:t>
            </a:r>
            <a:r>
              <a:rPr lang="ar-SA" sz="5400" b="1" dirty="0" smtClean="0"/>
              <a:t>قَالُوا </a:t>
            </a:r>
            <a:r>
              <a:rPr lang="ar-SA" sz="5400" b="1" dirty="0"/>
              <a:t>لَيْسَ </a:t>
            </a:r>
            <a:endParaRPr lang="en-US" sz="5400" b="1" dirty="0" smtClean="0"/>
          </a:p>
          <a:p>
            <a:pPr algn="ctr"/>
            <a:r>
              <a:rPr lang="ar-SA" sz="5400" b="1" dirty="0" smtClean="0"/>
              <a:t>عَلَيْنَا </a:t>
            </a:r>
            <a:r>
              <a:rPr lang="ar-SA" sz="5400" b="1" dirty="0"/>
              <a:t>فِي الْأُمِّيِّينَ سَبِيلٌ </a:t>
            </a:r>
            <a:r>
              <a:rPr lang="ar-SA" sz="5400" b="1" dirty="0" smtClean="0"/>
              <a:t>وَيَقُولُونَ</a:t>
            </a:r>
            <a:endParaRPr lang="en-US" sz="5400" b="1" dirty="0" smtClean="0"/>
          </a:p>
          <a:p>
            <a:pPr algn="ctr"/>
            <a:r>
              <a:rPr lang="ar-SA" sz="5400" b="1" dirty="0" smtClean="0"/>
              <a:t> عَلَى </a:t>
            </a:r>
            <a:r>
              <a:rPr lang="ar-SA" sz="5400" b="1" dirty="0"/>
              <a:t>اللَّهِ الْكَذِبَ وَهُمْ يَعْلَمُونَ</a:t>
            </a:r>
            <a:endParaRPr lang="en-US" sz="54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18574"/>
            <a:ext cx="91440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3600" dirty="0"/>
              <a:t>Di </a:t>
            </a:r>
            <a:r>
              <a:rPr lang="en-US" sz="3600" dirty="0" err="1"/>
              <a:t>antara</a:t>
            </a:r>
            <a:r>
              <a:rPr lang="en-US" sz="3600" dirty="0"/>
              <a:t> ‘</a:t>
            </a:r>
            <a:r>
              <a:rPr lang="en-US" sz="3600" dirty="0" err="1"/>
              <a:t>sebagian</a:t>
            </a:r>
            <a:r>
              <a:rPr lang="en-US" sz="3600" dirty="0"/>
              <a:t>’ </a:t>
            </a:r>
            <a:r>
              <a:rPr lang="en-US" sz="3600" dirty="0" err="1"/>
              <a:t>ahli</a:t>
            </a:r>
            <a:r>
              <a:rPr lang="en-US" sz="3600" dirty="0"/>
              <a:t> </a:t>
            </a:r>
            <a:r>
              <a:rPr lang="en-US" sz="3600" dirty="0" err="1"/>
              <a:t>kitab</a:t>
            </a:r>
            <a:r>
              <a:rPr lang="en-US" sz="3600" dirty="0"/>
              <a:t> (</a:t>
            </a:r>
            <a:r>
              <a:rPr lang="en-US" sz="3600" dirty="0" err="1"/>
              <a:t>Yahudi</a:t>
            </a:r>
            <a:r>
              <a:rPr lang="en-US" sz="3600" dirty="0"/>
              <a:t> </a:t>
            </a:r>
            <a:r>
              <a:rPr lang="en-US" sz="3600" dirty="0" err="1"/>
              <a:t>dan</a:t>
            </a:r>
            <a:r>
              <a:rPr lang="en-US" sz="3600" dirty="0"/>
              <a:t> </a:t>
            </a:r>
            <a:r>
              <a:rPr lang="en-US" sz="3600" dirty="0" err="1"/>
              <a:t>Nasrani</a:t>
            </a:r>
            <a:r>
              <a:rPr lang="en-US" sz="3600" dirty="0"/>
              <a:t>)  </a:t>
            </a:r>
            <a:r>
              <a:rPr lang="en-US" sz="3600" dirty="0" err="1"/>
              <a:t>ada</a:t>
            </a:r>
            <a:r>
              <a:rPr lang="en-US" sz="3600" dirty="0"/>
              <a:t> </a:t>
            </a:r>
            <a:r>
              <a:rPr lang="en-US" sz="3600" dirty="0" err="1"/>
              <a:t>orang</a:t>
            </a:r>
            <a:r>
              <a:rPr lang="en-US" sz="3600" dirty="0"/>
              <a:t> yang </a:t>
            </a:r>
            <a:r>
              <a:rPr lang="en-US" sz="3600" dirty="0" err="1"/>
              <a:t>jika</a:t>
            </a:r>
            <a:r>
              <a:rPr lang="en-US" sz="3600" dirty="0"/>
              <a:t> </a:t>
            </a:r>
            <a:r>
              <a:rPr lang="en-US" sz="3600" dirty="0" err="1"/>
              <a:t>kamu</a:t>
            </a:r>
            <a:r>
              <a:rPr lang="en-US" sz="3600" dirty="0"/>
              <a:t> </a:t>
            </a:r>
            <a:r>
              <a:rPr lang="en-US" sz="3600" dirty="0" err="1"/>
              <a:t>mempercayakan</a:t>
            </a:r>
            <a:r>
              <a:rPr lang="en-US" sz="3600" dirty="0"/>
              <a:t> </a:t>
            </a:r>
            <a:r>
              <a:rPr lang="en-US" sz="3600" dirty="0" err="1"/>
              <a:t>kepadanya</a:t>
            </a:r>
            <a:r>
              <a:rPr lang="en-US" sz="3600" dirty="0"/>
              <a:t> </a:t>
            </a:r>
            <a:r>
              <a:rPr lang="en-US" sz="3600" dirty="0" err="1"/>
              <a:t>harta</a:t>
            </a:r>
            <a:r>
              <a:rPr lang="en-US" sz="3600" dirty="0"/>
              <a:t> yang </a:t>
            </a:r>
            <a:r>
              <a:rPr lang="en-US" sz="3600" dirty="0" err="1"/>
              <a:t>banyak</a:t>
            </a:r>
            <a:r>
              <a:rPr lang="en-US" sz="3600" dirty="0"/>
              <a:t>, </a:t>
            </a:r>
            <a:r>
              <a:rPr lang="en-US" sz="3600" dirty="0" err="1"/>
              <a:t>dikembalikannya</a:t>
            </a:r>
            <a:r>
              <a:rPr lang="en-US" sz="3600" dirty="0"/>
              <a:t> </a:t>
            </a:r>
            <a:r>
              <a:rPr lang="en-US" sz="3600" dirty="0" err="1"/>
              <a:t>kepadamu</a:t>
            </a:r>
            <a:r>
              <a:rPr lang="en-US" sz="3600" dirty="0"/>
              <a:t>; </a:t>
            </a:r>
            <a:r>
              <a:rPr lang="en-US" sz="3600" dirty="0" err="1"/>
              <a:t>dan</a:t>
            </a:r>
            <a:r>
              <a:rPr lang="en-US" sz="3600" dirty="0"/>
              <a:t> </a:t>
            </a:r>
            <a:r>
              <a:rPr lang="en-US" sz="3600" dirty="0" err="1"/>
              <a:t>di</a:t>
            </a:r>
            <a:r>
              <a:rPr lang="en-US" sz="3600" dirty="0"/>
              <a:t> </a:t>
            </a:r>
            <a:r>
              <a:rPr lang="en-US" sz="3600" dirty="0" err="1"/>
              <a:t>antara</a:t>
            </a:r>
            <a:r>
              <a:rPr lang="en-US" sz="3600" dirty="0"/>
              <a:t> </a:t>
            </a:r>
            <a:r>
              <a:rPr lang="en-US" sz="3600" dirty="0" err="1"/>
              <a:t>mereka</a:t>
            </a:r>
            <a:r>
              <a:rPr lang="en-US" sz="3600" dirty="0"/>
              <a:t> </a:t>
            </a:r>
            <a:r>
              <a:rPr lang="en-US" sz="3600" dirty="0" err="1"/>
              <a:t>ada</a:t>
            </a:r>
            <a:r>
              <a:rPr lang="en-US" sz="3600" dirty="0"/>
              <a:t> ‘</a:t>
            </a:r>
            <a:r>
              <a:rPr lang="en-US" sz="3600" dirty="0" err="1"/>
              <a:t>sebagian</a:t>
            </a:r>
            <a:r>
              <a:rPr lang="en-US" sz="3600" dirty="0"/>
              <a:t>’ </a:t>
            </a:r>
            <a:r>
              <a:rPr lang="en-US" sz="3600" dirty="0" err="1"/>
              <a:t>orang</a:t>
            </a:r>
            <a:r>
              <a:rPr lang="en-US" sz="3600" dirty="0"/>
              <a:t> yang </a:t>
            </a:r>
            <a:r>
              <a:rPr lang="en-US" sz="3600" dirty="0" err="1"/>
              <a:t>jika</a:t>
            </a:r>
            <a:r>
              <a:rPr lang="en-US" sz="3600" dirty="0"/>
              <a:t> </a:t>
            </a:r>
            <a:r>
              <a:rPr lang="en-US" sz="3600" dirty="0" err="1"/>
              <a:t>kamu</a:t>
            </a:r>
            <a:r>
              <a:rPr lang="en-US" sz="3600" dirty="0"/>
              <a:t> </a:t>
            </a:r>
            <a:r>
              <a:rPr lang="en-US" sz="3600" dirty="0" err="1" smtClean="0"/>
              <a:t>mempercayakan</a:t>
            </a:r>
            <a:r>
              <a:rPr lang="en-US" sz="3600" dirty="0" smtClean="0"/>
              <a:t> </a:t>
            </a:r>
            <a:r>
              <a:rPr lang="en-US" sz="3600" dirty="0" err="1"/>
              <a:t>kepadanya</a:t>
            </a:r>
            <a:r>
              <a:rPr lang="en-US" sz="3600" dirty="0"/>
              <a:t> </a:t>
            </a:r>
            <a:r>
              <a:rPr lang="en-US" sz="3600" dirty="0" err="1"/>
              <a:t>satu</a:t>
            </a:r>
            <a:r>
              <a:rPr lang="en-US" sz="3600" dirty="0"/>
              <a:t> dinar </a:t>
            </a:r>
            <a:r>
              <a:rPr lang="en-US" sz="3600" dirty="0" err="1"/>
              <a:t>saja</a:t>
            </a:r>
            <a:r>
              <a:rPr lang="en-US" sz="3600" dirty="0"/>
              <a:t>, </a:t>
            </a:r>
            <a:r>
              <a:rPr lang="en-US" sz="3600" dirty="0" err="1"/>
              <a:t>tidak</a:t>
            </a:r>
            <a:r>
              <a:rPr lang="en-US" sz="3600" dirty="0"/>
              <a:t> </a:t>
            </a:r>
            <a:r>
              <a:rPr lang="en-US" sz="3600" dirty="0" err="1"/>
              <a:t>dikembalikannya</a:t>
            </a:r>
            <a:r>
              <a:rPr lang="en-US" sz="3600" dirty="0"/>
              <a:t> </a:t>
            </a:r>
            <a:r>
              <a:rPr lang="en-US" sz="3600" dirty="0" err="1"/>
              <a:t>kepadamu</a:t>
            </a:r>
            <a:r>
              <a:rPr lang="en-US" sz="3600" dirty="0"/>
              <a:t> </a:t>
            </a:r>
            <a:r>
              <a:rPr lang="en-US" sz="3600" dirty="0" err="1"/>
              <a:t>kecuali</a:t>
            </a:r>
            <a:r>
              <a:rPr lang="en-US" sz="3600" dirty="0"/>
              <a:t> </a:t>
            </a:r>
            <a:r>
              <a:rPr lang="en-US" sz="3600" dirty="0" err="1"/>
              <a:t>jika</a:t>
            </a:r>
            <a:r>
              <a:rPr lang="en-US" sz="3600" dirty="0"/>
              <a:t> </a:t>
            </a:r>
            <a:r>
              <a:rPr lang="en-US" sz="3600" dirty="0" err="1"/>
              <a:t>kamu</a:t>
            </a:r>
            <a:r>
              <a:rPr lang="en-US" sz="3600" dirty="0"/>
              <a:t> </a:t>
            </a:r>
            <a:r>
              <a:rPr lang="en-US" sz="3600" dirty="0" err="1"/>
              <a:t>selalu</a:t>
            </a:r>
            <a:r>
              <a:rPr lang="en-US" sz="3600" dirty="0"/>
              <a:t> </a:t>
            </a:r>
            <a:r>
              <a:rPr lang="en-US" sz="3600" dirty="0" err="1"/>
              <a:t>menagihnya</a:t>
            </a:r>
            <a:r>
              <a:rPr lang="en-US" sz="3600" dirty="0"/>
              <a:t>. yang </a:t>
            </a:r>
            <a:r>
              <a:rPr lang="en-US" sz="3600" dirty="0" err="1"/>
              <a:t>demikian</a:t>
            </a:r>
            <a:r>
              <a:rPr lang="en-US" sz="3600" dirty="0"/>
              <a:t> </a:t>
            </a:r>
            <a:r>
              <a:rPr lang="en-US" sz="3600" dirty="0" err="1"/>
              <a:t>itu</a:t>
            </a:r>
            <a:r>
              <a:rPr lang="en-US" sz="3600" dirty="0"/>
              <a:t> </a:t>
            </a:r>
            <a:r>
              <a:rPr lang="en-US" sz="3600" dirty="0" err="1"/>
              <a:t>lantaran</a:t>
            </a:r>
            <a:r>
              <a:rPr lang="en-US" sz="3600" dirty="0"/>
              <a:t> </a:t>
            </a:r>
            <a:r>
              <a:rPr lang="en-US" sz="3600" dirty="0" err="1"/>
              <a:t>mereka</a:t>
            </a:r>
            <a:r>
              <a:rPr lang="en-US" sz="3600" dirty="0"/>
              <a:t> </a:t>
            </a:r>
            <a:r>
              <a:rPr lang="en-US" sz="3600" dirty="0" err="1"/>
              <a:t>mengatakan</a:t>
            </a:r>
            <a:r>
              <a:rPr lang="en-US" sz="3600" dirty="0"/>
              <a:t>: "</a:t>
            </a:r>
            <a:r>
              <a:rPr lang="en-US" sz="3600" dirty="0" err="1"/>
              <a:t>Tidak</a:t>
            </a:r>
            <a:r>
              <a:rPr lang="en-US" sz="3600" dirty="0"/>
              <a:t> </a:t>
            </a:r>
            <a:r>
              <a:rPr lang="en-US" sz="3600" dirty="0" err="1"/>
              <a:t>ada</a:t>
            </a:r>
            <a:r>
              <a:rPr lang="en-US" sz="3600" dirty="0"/>
              <a:t> </a:t>
            </a:r>
            <a:r>
              <a:rPr lang="en-US" sz="3600" dirty="0" err="1"/>
              <a:t>dosa</a:t>
            </a:r>
            <a:r>
              <a:rPr lang="en-US" sz="3600" dirty="0"/>
              <a:t> </a:t>
            </a:r>
            <a:r>
              <a:rPr lang="en-US" sz="3600" dirty="0" err="1"/>
              <a:t>bagi</a:t>
            </a:r>
            <a:r>
              <a:rPr lang="en-US" sz="3600" dirty="0"/>
              <a:t> </a:t>
            </a:r>
            <a:r>
              <a:rPr lang="en-US" sz="3600" dirty="0" err="1"/>
              <a:t>kami</a:t>
            </a:r>
            <a:r>
              <a:rPr lang="en-US" sz="3600" dirty="0"/>
              <a:t> </a:t>
            </a:r>
            <a:r>
              <a:rPr lang="en-US" sz="3600" dirty="0" err="1"/>
              <a:t>terhadap</a:t>
            </a:r>
            <a:r>
              <a:rPr lang="en-US" sz="3600" dirty="0"/>
              <a:t> </a:t>
            </a:r>
            <a:r>
              <a:rPr lang="en-US" sz="3600" dirty="0" err="1"/>
              <a:t>orang-orang</a:t>
            </a:r>
            <a:r>
              <a:rPr lang="en-US" sz="3600" dirty="0"/>
              <a:t> </a:t>
            </a:r>
            <a:r>
              <a:rPr lang="en-US" sz="3600" dirty="0" err="1"/>
              <a:t>ummi</a:t>
            </a:r>
            <a:r>
              <a:rPr lang="en-US" sz="3600" dirty="0"/>
              <a:t> (</a:t>
            </a:r>
            <a:r>
              <a:rPr lang="en-US" sz="3600" dirty="0" err="1"/>
              <a:t>orang</a:t>
            </a:r>
            <a:r>
              <a:rPr lang="en-US" sz="3600" dirty="0"/>
              <a:t> Arab)”. </a:t>
            </a:r>
            <a:r>
              <a:rPr lang="en-US" sz="3600" dirty="0" err="1"/>
              <a:t>Mereka</a:t>
            </a:r>
            <a:r>
              <a:rPr lang="en-US" sz="3600" dirty="0"/>
              <a:t> </a:t>
            </a:r>
            <a:r>
              <a:rPr lang="en-US" sz="3600" dirty="0" err="1"/>
              <a:t>berkata</a:t>
            </a:r>
            <a:r>
              <a:rPr lang="en-US" sz="3600" dirty="0"/>
              <a:t> </a:t>
            </a:r>
            <a:r>
              <a:rPr lang="en-US" sz="3600" dirty="0" err="1"/>
              <a:t>dusta</a:t>
            </a:r>
            <a:r>
              <a:rPr lang="en-US" sz="3600" dirty="0"/>
              <a:t> </a:t>
            </a:r>
            <a:r>
              <a:rPr lang="en-US" sz="3600" dirty="0" err="1"/>
              <a:t>terhadap</a:t>
            </a:r>
            <a:r>
              <a:rPr lang="en-US" sz="3600" dirty="0"/>
              <a:t> Allah, </a:t>
            </a:r>
            <a:r>
              <a:rPr lang="en-US" sz="3600" dirty="0" err="1"/>
              <a:t>padahal</a:t>
            </a:r>
            <a:r>
              <a:rPr lang="en-US" sz="3600" dirty="0"/>
              <a:t> </a:t>
            </a:r>
            <a:r>
              <a:rPr lang="en-US" sz="3600" dirty="0" err="1"/>
              <a:t>mereka</a:t>
            </a:r>
            <a:r>
              <a:rPr lang="en-US" sz="3600" dirty="0"/>
              <a:t> </a:t>
            </a:r>
            <a:r>
              <a:rPr lang="en-US" sz="3600" dirty="0" err="1"/>
              <a:t>mengetahui</a:t>
            </a:r>
            <a:r>
              <a:rPr lang="en-US" sz="3600" dirty="0"/>
              <a:t>. </a:t>
            </a:r>
            <a:r>
              <a:rPr lang="en-US" sz="3600" b="1" dirty="0"/>
              <a:t>(Ali </a:t>
            </a:r>
            <a:r>
              <a:rPr lang="en-US" sz="3600" b="1" dirty="0" err="1"/>
              <a:t>Imran</a:t>
            </a:r>
            <a:r>
              <a:rPr lang="en-US" sz="3600" b="1" dirty="0"/>
              <a:t> 3 : 75).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13955"/>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3600" b="1" dirty="0" smtClean="0"/>
              <a:t>DIANTARA BAGIAN DARI AKIDAH ADALAH MEYAKINI KEBENARAN AGAMA ISLAM</a:t>
            </a:r>
          </a:p>
        </p:txBody>
      </p:sp>
      <p:sp>
        <p:nvSpPr>
          <p:cNvPr id="44034" name="AutoShape 2" descr="Top Kartun Muslimah Tersenyum Bahagia | Cartonmusli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4036" name="AutoShape 4" descr="57+ Gambar Animasi Kartun Ldr, Koleksi Ba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26" name="Picture 2" descr="PLURALISME UPAYA MENGHANCURKAN ISLAM | Mtaufikhz's Blog"/>
          <p:cNvPicPr>
            <a:picLocks noChangeAspect="1" noChangeArrowheads="1"/>
          </p:cNvPicPr>
          <p:nvPr/>
        </p:nvPicPr>
        <p:blipFill>
          <a:blip r:embed="rId2" cstate="print"/>
          <a:srcRect/>
          <a:stretch>
            <a:fillRect/>
          </a:stretch>
        </p:blipFill>
        <p:spPr bwMode="auto">
          <a:xfrm>
            <a:off x="685800" y="1752600"/>
            <a:ext cx="7848600" cy="506304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350758"/>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400" b="1" dirty="0" smtClean="0"/>
              <a:t>DALAM BERAGAM STUDI </a:t>
            </a:r>
          </a:p>
          <a:p>
            <a:pPr algn="ctr"/>
            <a:r>
              <a:rPr lang="en-US" sz="4400" b="1" dirty="0" smtClean="0"/>
              <a:t>KEISLAMAN, KAJIAN AQIDAH </a:t>
            </a:r>
          </a:p>
          <a:p>
            <a:pPr algn="ctr"/>
            <a:r>
              <a:rPr lang="en-US" sz="4400" b="1" dirty="0" smtClean="0"/>
              <a:t>SERING DIGABUNGKAN DENGAN KAJIAN AKHLAK ; PELAJARAN </a:t>
            </a:r>
          </a:p>
          <a:p>
            <a:pPr algn="ctr"/>
            <a:r>
              <a:rPr lang="en-US" sz="4400" b="1" dirty="0" smtClean="0"/>
              <a:t>AQIDAH AKHLAK. HAL INI MENUNJUKKAN TENTANG PENTINGNYA MENANAMKAN </a:t>
            </a:r>
          </a:p>
          <a:p>
            <a:pPr algn="ctr"/>
            <a:r>
              <a:rPr lang="en-US" sz="4400" b="1" dirty="0" smtClean="0"/>
              <a:t>AQIDAH YANG LURUS DAN </a:t>
            </a:r>
          </a:p>
          <a:p>
            <a:pPr algn="ctr"/>
            <a:r>
              <a:rPr lang="en-US" sz="4400" b="1" dirty="0" smtClean="0"/>
              <a:t>AKHLAK YANG MULIA SEJAK DINI.</a:t>
            </a:r>
            <a:endParaRPr lang="en-US" sz="4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3352800"/>
            <a:ext cx="914400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b="1" dirty="0" smtClean="0"/>
              <a:t>DISIPLIN BUKAN HANYA KARENA TAKUT AKAN HUKUMAN, </a:t>
            </a:r>
            <a:r>
              <a:rPr lang="en-US" sz="4000" b="1" dirty="0" smtClean="0"/>
              <a:t>TETAPI </a:t>
            </a:r>
            <a:r>
              <a:rPr lang="en-US" sz="4000" b="1" dirty="0" smtClean="0"/>
              <a:t>LEBIH KARENA KEYAKINAN BAHWA INI ADALAH BAGIAN DARI PERINTAH TUHAN. </a:t>
            </a:r>
            <a:r>
              <a:rPr lang="en-US" sz="4000" b="1" dirty="0" smtClean="0"/>
              <a:t>KARENA DASAR </a:t>
            </a:r>
            <a:r>
              <a:rPr lang="en-US" sz="4000" b="1" dirty="0" smtClean="0"/>
              <a:t>KEYAKINAN, KARENA AKIDAH ISLAM</a:t>
            </a:r>
            <a:endParaRPr lang="en-US" sz="4000" dirty="0"/>
          </a:p>
        </p:txBody>
      </p:sp>
      <p:pic>
        <p:nvPicPr>
          <p:cNvPr id="4" name="Picture 2" descr="Pengertian Disiplin, Tujuan, Macam, Manfaat, dan Contohnya"/>
          <p:cNvPicPr>
            <a:picLocks noChangeAspect="1" noChangeArrowheads="1"/>
          </p:cNvPicPr>
          <p:nvPr/>
        </p:nvPicPr>
        <p:blipFill>
          <a:blip r:embed="rId2" cstate="print"/>
          <a:srcRect/>
          <a:stretch>
            <a:fillRect/>
          </a:stretch>
        </p:blipFill>
        <p:spPr bwMode="auto">
          <a:xfrm>
            <a:off x="762000" y="381000"/>
            <a:ext cx="4637295" cy="28194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350759"/>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400" b="1" dirty="0" smtClean="0"/>
              <a:t>AQIDAH ADALAH PONDASI </a:t>
            </a:r>
          </a:p>
          <a:p>
            <a:pPr algn="ctr"/>
            <a:r>
              <a:rPr lang="en-US" sz="4400" b="1" dirty="0" smtClean="0"/>
              <a:t>DASAR KEISLAMAN SESEORANG. KALAU AQIDAHNYA LURUS, MAKA IBADAHNYA MENJADI BENAR DAN AKHLAKNYA MENJADI MULIA. RASULULLAH MENANAMKAN </a:t>
            </a:r>
          </a:p>
          <a:p>
            <a:pPr algn="ctr"/>
            <a:r>
              <a:rPr lang="en-US" sz="4400" b="1" dirty="0" smtClean="0"/>
              <a:t>AQIDAH YANG LURUS SEJAK </a:t>
            </a:r>
          </a:p>
          <a:p>
            <a:pPr algn="ctr"/>
            <a:r>
              <a:rPr lang="en-US" sz="4400" b="1" dirty="0" smtClean="0"/>
              <a:t>DINI KEPADA PARA SAHABAT-SAHABAT YUNIOR. </a:t>
            </a:r>
            <a:endParaRPr lang="en-US" sz="4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12203"/>
            <a:ext cx="9144000"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000" dirty="0" smtClean="0"/>
              <a:t>عن ابن عباس رضي الله عنهما قال كنت </a:t>
            </a:r>
            <a:endParaRPr lang="en-US" sz="4000" dirty="0" smtClean="0"/>
          </a:p>
          <a:p>
            <a:pPr algn="ctr"/>
            <a:r>
              <a:rPr lang="ar-SA" sz="4000" dirty="0" smtClean="0"/>
              <a:t>خلف النبي صلى الله عليه وسلم يوما فقال </a:t>
            </a:r>
            <a:endParaRPr lang="en-US" sz="4000" dirty="0" smtClean="0"/>
          </a:p>
          <a:p>
            <a:pPr algn="ctr"/>
            <a:r>
              <a:rPr lang="ar-SA" sz="4000" dirty="0" smtClean="0"/>
              <a:t>يا غلام إني أعلمك كلمات احفظ الله يحفظك</a:t>
            </a:r>
            <a:endParaRPr lang="en-US" sz="4000" dirty="0" smtClean="0"/>
          </a:p>
          <a:p>
            <a:pPr algn="ctr"/>
            <a:r>
              <a:rPr lang="en-US" sz="4000" dirty="0" smtClean="0"/>
              <a:t>Dari </a:t>
            </a:r>
            <a:r>
              <a:rPr lang="en-US" sz="4000" dirty="0" err="1" smtClean="0"/>
              <a:t>Ibnu</a:t>
            </a:r>
            <a:r>
              <a:rPr lang="en-US" sz="4000" dirty="0" smtClean="0"/>
              <a:t> </a:t>
            </a:r>
            <a:r>
              <a:rPr lang="en-US" sz="4000" dirty="0" err="1" smtClean="0"/>
              <a:t>Abbas</a:t>
            </a:r>
            <a:r>
              <a:rPr lang="en-US" sz="4000" dirty="0" smtClean="0"/>
              <a:t> </a:t>
            </a:r>
            <a:r>
              <a:rPr lang="en-US" sz="4000" dirty="0" err="1" smtClean="0"/>
              <a:t>ra</a:t>
            </a:r>
            <a:r>
              <a:rPr lang="en-US" sz="4000" dirty="0" smtClean="0"/>
              <a:t> </a:t>
            </a:r>
            <a:r>
              <a:rPr lang="en-US" sz="4000" dirty="0" err="1" smtClean="0"/>
              <a:t>berkata</a:t>
            </a:r>
            <a:r>
              <a:rPr lang="en-US" sz="4000" dirty="0" smtClean="0"/>
              <a:t>: "</a:t>
            </a:r>
            <a:r>
              <a:rPr lang="en-US" sz="4000" dirty="0" err="1" smtClean="0"/>
              <a:t>Pada</a:t>
            </a:r>
            <a:r>
              <a:rPr lang="en-US" sz="4000" dirty="0" smtClean="0"/>
              <a:t> </a:t>
            </a:r>
            <a:r>
              <a:rPr lang="en-US" sz="4000" dirty="0" err="1" smtClean="0"/>
              <a:t>suatu</a:t>
            </a:r>
            <a:r>
              <a:rPr lang="en-US" sz="4000" dirty="0" smtClean="0"/>
              <a:t> </a:t>
            </a:r>
            <a:r>
              <a:rPr lang="en-US" sz="4000" dirty="0" err="1" smtClean="0"/>
              <a:t>hari</a:t>
            </a:r>
            <a:r>
              <a:rPr lang="en-US" sz="4000" dirty="0" smtClean="0"/>
              <a:t> </a:t>
            </a:r>
            <a:r>
              <a:rPr lang="en-US" sz="4000" dirty="0" err="1" smtClean="0"/>
              <a:t>saya</a:t>
            </a:r>
            <a:r>
              <a:rPr lang="en-US" sz="4000" dirty="0" smtClean="0"/>
              <a:t> </a:t>
            </a:r>
            <a:r>
              <a:rPr lang="en-US" sz="4000" dirty="0" err="1" smtClean="0"/>
              <a:t>berada</a:t>
            </a:r>
            <a:r>
              <a:rPr lang="en-US" sz="4000" dirty="0" smtClean="0"/>
              <a:t> </a:t>
            </a:r>
            <a:r>
              <a:rPr lang="en-US" sz="4000" dirty="0" err="1" smtClean="0"/>
              <a:t>di</a:t>
            </a:r>
            <a:r>
              <a:rPr lang="en-US" sz="4000" dirty="0" smtClean="0"/>
              <a:t> </a:t>
            </a:r>
            <a:r>
              <a:rPr lang="en-US" sz="4000" dirty="0" err="1" smtClean="0"/>
              <a:t>belakang</a:t>
            </a:r>
            <a:r>
              <a:rPr lang="en-US" sz="4000" dirty="0" smtClean="0"/>
              <a:t> </a:t>
            </a:r>
            <a:r>
              <a:rPr lang="en-US" sz="4000" dirty="0" err="1" smtClean="0"/>
              <a:t>Nabi</a:t>
            </a:r>
            <a:r>
              <a:rPr lang="en-US" sz="4000" dirty="0" smtClean="0"/>
              <a:t> saw, </a:t>
            </a:r>
          </a:p>
          <a:p>
            <a:pPr algn="ctr"/>
            <a:r>
              <a:rPr lang="en-US" sz="4000" dirty="0" err="1" smtClean="0"/>
              <a:t>lalu</a:t>
            </a:r>
            <a:r>
              <a:rPr lang="en-US" sz="4000" dirty="0" smtClean="0"/>
              <a:t> </a:t>
            </a:r>
            <a:r>
              <a:rPr lang="en-US" sz="4000" dirty="0" err="1" smtClean="0"/>
              <a:t>Beliau</a:t>
            </a:r>
            <a:r>
              <a:rPr lang="en-US" sz="4000" dirty="0" smtClean="0"/>
              <a:t> </a:t>
            </a:r>
            <a:r>
              <a:rPr lang="en-US" sz="4000" dirty="0" err="1" smtClean="0"/>
              <a:t>bersabda</a:t>
            </a:r>
            <a:r>
              <a:rPr lang="en-US" sz="4000" dirty="0" smtClean="0"/>
              <a:t>: "</a:t>
            </a:r>
            <a:r>
              <a:rPr lang="en-US" sz="4000" dirty="0" err="1" smtClean="0"/>
              <a:t>Wahai</a:t>
            </a:r>
            <a:r>
              <a:rPr lang="en-US" sz="4000" dirty="0" smtClean="0"/>
              <a:t> </a:t>
            </a:r>
            <a:r>
              <a:rPr lang="en-US" sz="4000" dirty="0" err="1" smtClean="0"/>
              <a:t>anakku</a:t>
            </a:r>
            <a:r>
              <a:rPr lang="en-US" sz="4000" dirty="0" smtClean="0"/>
              <a:t>, </a:t>
            </a:r>
            <a:r>
              <a:rPr lang="en-US" sz="4000" dirty="0" err="1" smtClean="0"/>
              <a:t>sesungguhnya</a:t>
            </a:r>
            <a:r>
              <a:rPr lang="en-US" sz="4000" dirty="0" smtClean="0"/>
              <a:t> </a:t>
            </a:r>
            <a:r>
              <a:rPr lang="en-US" sz="4000" dirty="0" err="1" smtClean="0"/>
              <a:t>aku</a:t>
            </a:r>
            <a:r>
              <a:rPr lang="en-US" sz="4000" dirty="0" smtClean="0"/>
              <a:t> </a:t>
            </a:r>
            <a:r>
              <a:rPr lang="en-US" sz="4000" dirty="0" err="1" smtClean="0"/>
              <a:t>hendak</a:t>
            </a:r>
            <a:r>
              <a:rPr lang="en-US" sz="4000" dirty="0" smtClean="0"/>
              <a:t> </a:t>
            </a:r>
            <a:r>
              <a:rPr lang="en-US" sz="4000" dirty="0" err="1" smtClean="0"/>
              <a:t>mengajarkan</a:t>
            </a:r>
            <a:r>
              <a:rPr lang="en-US" sz="4000" dirty="0" smtClean="0"/>
              <a:t> </a:t>
            </a:r>
            <a:r>
              <a:rPr lang="en-US" sz="4000" dirty="0" err="1" smtClean="0"/>
              <a:t>kepadamu</a:t>
            </a:r>
            <a:r>
              <a:rPr lang="en-US" sz="4000" dirty="0" smtClean="0"/>
              <a:t> </a:t>
            </a:r>
            <a:r>
              <a:rPr lang="en-US" sz="4000" dirty="0" err="1" smtClean="0"/>
              <a:t>beberapa</a:t>
            </a:r>
            <a:r>
              <a:rPr lang="en-US" sz="4000" dirty="0" smtClean="0"/>
              <a:t> </a:t>
            </a:r>
            <a:r>
              <a:rPr lang="en-US" sz="4000" dirty="0" err="1" smtClean="0"/>
              <a:t>kalimat</a:t>
            </a:r>
            <a:r>
              <a:rPr lang="en-US" sz="4000" dirty="0" smtClean="0"/>
              <a:t> </a:t>
            </a:r>
            <a:r>
              <a:rPr lang="en-US" sz="4000" dirty="0" err="1" smtClean="0"/>
              <a:t>yaitu</a:t>
            </a:r>
            <a:r>
              <a:rPr lang="en-US" sz="4000" dirty="0" smtClean="0"/>
              <a:t>:  </a:t>
            </a:r>
            <a:r>
              <a:rPr lang="en-US" sz="4000" dirty="0" err="1" smtClean="0"/>
              <a:t>Peliharalah</a:t>
            </a:r>
            <a:r>
              <a:rPr lang="en-US" sz="4000" dirty="0" smtClean="0"/>
              <a:t> Allah (</a:t>
            </a:r>
            <a:r>
              <a:rPr lang="en-US" sz="4000" dirty="0" err="1" smtClean="0"/>
              <a:t>dengan</a:t>
            </a:r>
            <a:r>
              <a:rPr lang="en-US" sz="4000" dirty="0" smtClean="0"/>
              <a:t> </a:t>
            </a:r>
            <a:r>
              <a:rPr lang="en-US" sz="4000" dirty="0" err="1" smtClean="0"/>
              <a:t>mematuhi</a:t>
            </a:r>
            <a:r>
              <a:rPr lang="en-US" sz="4000" dirty="0" smtClean="0"/>
              <a:t> </a:t>
            </a:r>
            <a:r>
              <a:rPr lang="en-US" sz="4000" dirty="0" err="1" smtClean="0"/>
              <a:t>perintah-Nya</a:t>
            </a:r>
            <a:r>
              <a:rPr lang="en-US" sz="4000" dirty="0" smtClean="0"/>
              <a:t> </a:t>
            </a:r>
            <a:r>
              <a:rPr lang="en-US" sz="4000" dirty="0" err="1" smtClean="0"/>
              <a:t>serta</a:t>
            </a:r>
            <a:r>
              <a:rPr lang="en-US" sz="4000" dirty="0" smtClean="0"/>
              <a:t> </a:t>
            </a:r>
            <a:r>
              <a:rPr lang="en-US" sz="4000" dirty="0" err="1" smtClean="0"/>
              <a:t>menjauhi</a:t>
            </a:r>
            <a:r>
              <a:rPr lang="en-US" sz="4000" dirty="0" smtClean="0"/>
              <a:t> </a:t>
            </a:r>
            <a:r>
              <a:rPr lang="en-US" sz="4000" dirty="0" err="1" smtClean="0"/>
              <a:t>laranganNya</a:t>
            </a:r>
            <a:r>
              <a:rPr lang="en-US" sz="4000" dirty="0" smtClean="0"/>
              <a:t>), </a:t>
            </a:r>
            <a:r>
              <a:rPr lang="en-US" sz="4000" dirty="0" err="1" smtClean="0"/>
              <a:t>pasti</a:t>
            </a:r>
            <a:r>
              <a:rPr lang="en-US" sz="4000" dirty="0" smtClean="0"/>
              <a:t> Allah </a:t>
            </a:r>
            <a:r>
              <a:rPr lang="en-US" sz="4000" dirty="0" err="1" smtClean="0"/>
              <a:t>akan</a:t>
            </a:r>
            <a:r>
              <a:rPr lang="en-US" sz="4000" dirty="0" smtClean="0"/>
              <a:t> </a:t>
            </a:r>
            <a:r>
              <a:rPr lang="en-US" sz="4000" dirty="0" err="1" smtClean="0"/>
              <a:t>memeliharamu</a:t>
            </a:r>
            <a:r>
              <a:rPr lang="en-US" sz="4000" dirty="0" smtClean="0"/>
              <a:t>.</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720090"/>
            <a:ext cx="914400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400" dirty="0" smtClean="0"/>
              <a:t>احفظ الله تجده تجاهك إذا سألت</a:t>
            </a:r>
            <a:endParaRPr lang="en-US" sz="4400" dirty="0" smtClean="0"/>
          </a:p>
          <a:p>
            <a:pPr algn="ctr"/>
            <a:r>
              <a:rPr lang="ar-SA" sz="4400" dirty="0" smtClean="0"/>
              <a:t> فاسأل الله وإذا استعنت فاستعن بالله </a:t>
            </a:r>
            <a:endParaRPr lang="en-US" sz="4400" dirty="0" smtClean="0"/>
          </a:p>
          <a:p>
            <a:pPr algn="ctr"/>
            <a:endParaRPr lang="en-US" sz="2000" dirty="0" smtClean="0"/>
          </a:p>
          <a:p>
            <a:pPr algn="ctr"/>
            <a:r>
              <a:rPr lang="en-US" sz="4000" dirty="0" err="1" smtClean="0"/>
              <a:t>Peliharalah</a:t>
            </a:r>
            <a:r>
              <a:rPr lang="en-US" sz="4000" dirty="0" smtClean="0"/>
              <a:t> Allah, </a:t>
            </a:r>
            <a:r>
              <a:rPr lang="en-US" sz="4000" dirty="0" err="1" smtClean="0"/>
              <a:t>pasti</a:t>
            </a:r>
            <a:r>
              <a:rPr lang="en-US" sz="4000" dirty="0" smtClean="0"/>
              <a:t> </a:t>
            </a:r>
            <a:r>
              <a:rPr lang="en-US" sz="4000" dirty="0" err="1" smtClean="0"/>
              <a:t>kamu</a:t>
            </a:r>
            <a:r>
              <a:rPr lang="en-US" sz="4000" dirty="0" smtClean="0"/>
              <a:t> </a:t>
            </a:r>
          </a:p>
          <a:p>
            <a:pPr algn="ctr"/>
            <a:r>
              <a:rPr lang="en-US" sz="4000" dirty="0" err="1" smtClean="0"/>
              <a:t>Akan</a:t>
            </a:r>
            <a:r>
              <a:rPr lang="en-US" sz="4000" dirty="0" smtClean="0"/>
              <a:t> </a:t>
            </a:r>
            <a:r>
              <a:rPr lang="en-US" sz="4000" dirty="0" err="1" smtClean="0"/>
              <a:t>dapati</a:t>
            </a:r>
            <a:r>
              <a:rPr lang="en-US" sz="4000" dirty="0" smtClean="0"/>
              <a:t> </a:t>
            </a:r>
            <a:r>
              <a:rPr lang="en-US" sz="4000" dirty="0" err="1" smtClean="0"/>
              <a:t>Dia</a:t>
            </a:r>
            <a:r>
              <a:rPr lang="en-US" sz="4000" dirty="0" smtClean="0"/>
              <a:t> </a:t>
            </a:r>
            <a:r>
              <a:rPr lang="en-US" sz="4000" dirty="0" err="1" smtClean="0"/>
              <a:t>di</a:t>
            </a:r>
            <a:r>
              <a:rPr lang="en-US" sz="4000" dirty="0" smtClean="0"/>
              <a:t> </a:t>
            </a:r>
            <a:r>
              <a:rPr lang="en-US" sz="4000" dirty="0" err="1" smtClean="0"/>
              <a:t>hadapanmu</a:t>
            </a:r>
            <a:r>
              <a:rPr lang="en-US" sz="4000" dirty="0" smtClean="0"/>
              <a:t>. </a:t>
            </a:r>
          </a:p>
          <a:p>
            <a:pPr algn="ctr"/>
            <a:r>
              <a:rPr lang="en-US" sz="4000" dirty="0" err="1" smtClean="0"/>
              <a:t>Jika</a:t>
            </a:r>
            <a:r>
              <a:rPr lang="en-US" sz="4000" dirty="0" smtClean="0"/>
              <a:t> </a:t>
            </a:r>
            <a:r>
              <a:rPr lang="en-US" sz="4000" dirty="0" err="1" smtClean="0"/>
              <a:t>kamu</a:t>
            </a:r>
            <a:r>
              <a:rPr lang="en-US" sz="4000" dirty="0" smtClean="0"/>
              <a:t> </a:t>
            </a:r>
            <a:r>
              <a:rPr lang="en-US" sz="4000" dirty="0" err="1" smtClean="0"/>
              <a:t>meminta</a:t>
            </a:r>
            <a:r>
              <a:rPr lang="en-US" sz="4000" dirty="0" smtClean="0"/>
              <a:t>, </a:t>
            </a:r>
            <a:r>
              <a:rPr lang="en-US" sz="4000" dirty="0" err="1" smtClean="0"/>
              <a:t>maka</a:t>
            </a:r>
            <a:r>
              <a:rPr lang="en-US" sz="4000" dirty="0" smtClean="0"/>
              <a:t> </a:t>
            </a:r>
            <a:r>
              <a:rPr lang="en-US" sz="4000" dirty="0" err="1" smtClean="0"/>
              <a:t>mohonlah</a:t>
            </a:r>
            <a:r>
              <a:rPr lang="en-US" sz="4000" dirty="0" smtClean="0"/>
              <a:t> </a:t>
            </a:r>
            <a:r>
              <a:rPr lang="en-US" sz="4000" dirty="0" err="1" smtClean="0"/>
              <a:t>kepada</a:t>
            </a:r>
            <a:r>
              <a:rPr lang="en-US" sz="4000" dirty="0" smtClean="0"/>
              <a:t> Allah </a:t>
            </a:r>
            <a:r>
              <a:rPr lang="en-US" sz="4000" dirty="0" err="1" smtClean="0"/>
              <a:t>dan</a:t>
            </a:r>
            <a:r>
              <a:rPr lang="en-US" sz="4000" dirty="0" smtClean="0"/>
              <a:t> </a:t>
            </a:r>
            <a:r>
              <a:rPr lang="en-US" sz="4000" dirty="0" err="1" smtClean="0"/>
              <a:t>jika</a:t>
            </a:r>
            <a:r>
              <a:rPr lang="en-US" sz="4000" dirty="0" smtClean="0"/>
              <a:t> </a:t>
            </a:r>
            <a:r>
              <a:rPr lang="en-US" sz="4000" dirty="0" err="1" smtClean="0"/>
              <a:t>kamu</a:t>
            </a:r>
            <a:r>
              <a:rPr lang="en-US" sz="4000" dirty="0" smtClean="0"/>
              <a:t> </a:t>
            </a:r>
            <a:r>
              <a:rPr lang="en-US" sz="4000" dirty="0" err="1" smtClean="0"/>
              <a:t>meminta</a:t>
            </a:r>
            <a:r>
              <a:rPr lang="en-US" sz="4000" dirty="0" smtClean="0"/>
              <a:t> </a:t>
            </a:r>
            <a:r>
              <a:rPr lang="en-US" sz="4000" dirty="0" err="1" smtClean="0"/>
              <a:t>pertolongan</a:t>
            </a:r>
            <a:r>
              <a:rPr lang="en-US" sz="4000" dirty="0" smtClean="0"/>
              <a:t>, </a:t>
            </a:r>
            <a:r>
              <a:rPr lang="en-US" sz="4000" dirty="0" err="1" smtClean="0"/>
              <a:t>maka</a:t>
            </a:r>
            <a:r>
              <a:rPr lang="en-US" sz="4000" dirty="0" smtClean="0"/>
              <a:t> </a:t>
            </a:r>
            <a:r>
              <a:rPr lang="en-US" sz="4000" dirty="0" err="1" smtClean="0"/>
              <a:t>mohonkanlah</a:t>
            </a:r>
            <a:r>
              <a:rPr lang="en-US" sz="4000" dirty="0" smtClean="0"/>
              <a:t> </a:t>
            </a:r>
            <a:r>
              <a:rPr lang="en-US" sz="4000" dirty="0" err="1" smtClean="0"/>
              <a:t>pertolongan</a:t>
            </a:r>
            <a:r>
              <a:rPr lang="en-US" sz="4000" dirty="0" smtClean="0"/>
              <a:t> </a:t>
            </a:r>
            <a:r>
              <a:rPr lang="en-US" sz="4000" dirty="0" err="1" smtClean="0"/>
              <a:t>itu</a:t>
            </a:r>
            <a:r>
              <a:rPr lang="en-US" sz="4000" dirty="0" smtClean="0"/>
              <a:t> </a:t>
            </a:r>
            <a:r>
              <a:rPr lang="en-US" sz="4000" dirty="0" err="1" smtClean="0"/>
              <a:t>kepada</a:t>
            </a:r>
            <a:r>
              <a:rPr lang="en-US" sz="4000" dirty="0" smtClean="0"/>
              <a:t> Allah.</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350759"/>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400" dirty="0" err="1" smtClean="0"/>
              <a:t>Ketahuilah</a:t>
            </a:r>
            <a:r>
              <a:rPr lang="en-US" sz="4400" dirty="0" smtClean="0"/>
              <a:t> </a:t>
            </a:r>
            <a:r>
              <a:rPr lang="en-US" sz="4400" dirty="0" err="1" smtClean="0"/>
              <a:t>bahwa</a:t>
            </a:r>
            <a:r>
              <a:rPr lang="en-US" sz="4400" dirty="0" smtClean="0"/>
              <a:t> </a:t>
            </a:r>
            <a:r>
              <a:rPr lang="en-US" sz="4400" dirty="0" err="1" smtClean="0"/>
              <a:t>sesuatu</a:t>
            </a:r>
            <a:r>
              <a:rPr lang="en-US" sz="4400" dirty="0" smtClean="0"/>
              <a:t> </a:t>
            </a:r>
            <a:r>
              <a:rPr lang="en-US" sz="4400" dirty="0" err="1" smtClean="0"/>
              <a:t>ummat</a:t>
            </a:r>
            <a:r>
              <a:rPr lang="en-US" sz="4400" dirty="0" smtClean="0"/>
              <a:t> (</a:t>
            </a:r>
            <a:r>
              <a:rPr lang="en-US" sz="4400" dirty="0" err="1" smtClean="0"/>
              <a:t>semua</a:t>
            </a:r>
            <a:r>
              <a:rPr lang="en-US" sz="4400" dirty="0" smtClean="0"/>
              <a:t> </a:t>
            </a:r>
            <a:r>
              <a:rPr lang="en-US" sz="4400" dirty="0" err="1" smtClean="0"/>
              <a:t>makhluk</a:t>
            </a:r>
            <a:r>
              <a:rPr lang="en-US" sz="4400" dirty="0" smtClean="0"/>
              <a:t>) </a:t>
            </a:r>
            <a:r>
              <a:rPr lang="en-US" sz="4400" dirty="0" err="1" smtClean="0"/>
              <a:t>apabila</a:t>
            </a:r>
            <a:r>
              <a:rPr lang="en-US" sz="4400" dirty="0" smtClean="0"/>
              <a:t> </a:t>
            </a:r>
            <a:r>
              <a:rPr lang="en-US" sz="4400" dirty="0" err="1" smtClean="0"/>
              <a:t>bersepakat</a:t>
            </a:r>
            <a:r>
              <a:rPr lang="en-US" sz="4400" dirty="0" smtClean="0"/>
              <a:t> </a:t>
            </a:r>
            <a:r>
              <a:rPr lang="en-US" sz="4400" dirty="0" err="1" smtClean="0"/>
              <a:t>hendak</a:t>
            </a:r>
            <a:r>
              <a:rPr lang="en-US" sz="4400" dirty="0" smtClean="0"/>
              <a:t> </a:t>
            </a:r>
            <a:r>
              <a:rPr lang="en-US" sz="4400" dirty="0" err="1" smtClean="0"/>
              <a:t>memberikan</a:t>
            </a:r>
            <a:r>
              <a:rPr lang="en-US" sz="4400" dirty="0" smtClean="0"/>
              <a:t> </a:t>
            </a:r>
            <a:r>
              <a:rPr lang="en-US" sz="4400" dirty="0" err="1" smtClean="0"/>
              <a:t>kemanfaatan</a:t>
            </a:r>
            <a:r>
              <a:rPr lang="en-US" sz="4400" dirty="0" smtClean="0"/>
              <a:t> </a:t>
            </a:r>
            <a:r>
              <a:rPr lang="en-US" sz="4400" dirty="0" err="1" smtClean="0"/>
              <a:t>padamu</a:t>
            </a:r>
            <a:r>
              <a:rPr lang="en-US" sz="4400" dirty="0" smtClean="0"/>
              <a:t> </a:t>
            </a:r>
            <a:r>
              <a:rPr lang="en-US" sz="4400" dirty="0" err="1" smtClean="0"/>
              <a:t>dengan</a:t>
            </a:r>
            <a:r>
              <a:rPr lang="en-US" sz="4400" dirty="0" smtClean="0"/>
              <a:t> </a:t>
            </a:r>
            <a:r>
              <a:rPr lang="en-US" sz="4400" dirty="0" err="1" smtClean="0"/>
              <a:t>sesuatu</a:t>
            </a:r>
            <a:r>
              <a:rPr lang="en-US" sz="4400" dirty="0" smtClean="0"/>
              <a:t> yang </a:t>
            </a:r>
            <a:r>
              <a:rPr lang="en-US" sz="4400" dirty="0" err="1" smtClean="0"/>
              <a:t>dianggapnya</a:t>
            </a:r>
            <a:r>
              <a:rPr lang="en-US" sz="4400" dirty="0" smtClean="0"/>
              <a:t> </a:t>
            </a:r>
            <a:r>
              <a:rPr lang="en-US" sz="4400" dirty="0" err="1" smtClean="0"/>
              <a:t>bermanfaat</a:t>
            </a:r>
            <a:r>
              <a:rPr lang="en-US" sz="4400" dirty="0" smtClean="0"/>
              <a:t> </a:t>
            </a:r>
            <a:r>
              <a:rPr lang="en-US" sz="4400" dirty="0" err="1" smtClean="0"/>
              <a:t>untukmu</a:t>
            </a:r>
            <a:r>
              <a:rPr lang="en-US" sz="4400" dirty="0" smtClean="0"/>
              <a:t>, </a:t>
            </a:r>
            <a:r>
              <a:rPr lang="en-US" sz="4400" dirty="0" err="1" smtClean="0"/>
              <a:t>maka</a:t>
            </a:r>
            <a:r>
              <a:rPr lang="en-US" sz="4400" dirty="0" smtClean="0"/>
              <a:t> </a:t>
            </a:r>
            <a:r>
              <a:rPr lang="en-US" sz="4400" dirty="0" err="1" smtClean="0"/>
              <a:t>mereka</a:t>
            </a:r>
            <a:r>
              <a:rPr lang="en-US" sz="4400" dirty="0" smtClean="0"/>
              <a:t> </a:t>
            </a:r>
            <a:r>
              <a:rPr lang="en-US" sz="4400" dirty="0" err="1" smtClean="0"/>
              <a:t>itu</a:t>
            </a:r>
            <a:r>
              <a:rPr lang="en-US" sz="4400" dirty="0" smtClean="0"/>
              <a:t> </a:t>
            </a:r>
            <a:r>
              <a:rPr lang="en-US" sz="4400" dirty="0" err="1" smtClean="0"/>
              <a:t>tidak</a:t>
            </a:r>
            <a:r>
              <a:rPr lang="en-US" sz="4400" dirty="0" smtClean="0"/>
              <a:t> </a:t>
            </a:r>
            <a:r>
              <a:rPr lang="en-US" sz="4400" dirty="0" err="1" smtClean="0"/>
              <a:t>akan</a:t>
            </a:r>
            <a:r>
              <a:rPr lang="en-US" sz="4400" dirty="0" smtClean="0"/>
              <a:t> </a:t>
            </a:r>
            <a:r>
              <a:rPr lang="en-US" sz="4400" dirty="0" err="1" smtClean="0"/>
              <a:t>dapat</a:t>
            </a:r>
            <a:r>
              <a:rPr lang="en-US" sz="4400" dirty="0" smtClean="0"/>
              <a:t> </a:t>
            </a:r>
            <a:r>
              <a:rPr lang="en-US" sz="4400" dirty="0" err="1" smtClean="0"/>
              <a:t>memberikan</a:t>
            </a:r>
            <a:r>
              <a:rPr lang="en-US" sz="4400" dirty="0" smtClean="0"/>
              <a:t> </a:t>
            </a:r>
            <a:r>
              <a:rPr lang="en-US" sz="4400" dirty="0" err="1" smtClean="0"/>
              <a:t>kemanfa-atan</a:t>
            </a:r>
            <a:r>
              <a:rPr lang="en-US" sz="4400" dirty="0" smtClean="0"/>
              <a:t> </a:t>
            </a:r>
            <a:r>
              <a:rPr lang="en-US" sz="4400" dirty="0" err="1" smtClean="0"/>
              <a:t>itu</a:t>
            </a:r>
            <a:r>
              <a:rPr lang="en-US" sz="4400" dirty="0" smtClean="0"/>
              <a:t>, </a:t>
            </a:r>
            <a:r>
              <a:rPr lang="en-US" sz="4400" dirty="0" err="1" smtClean="0"/>
              <a:t>melainkan</a:t>
            </a:r>
            <a:r>
              <a:rPr lang="en-US" sz="4400" dirty="0" smtClean="0"/>
              <a:t> </a:t>
            </a:r>
            <a:r>
              <a:rPr lang="en-US" sz="4400" dirty="0" err="1" smtClean="0"/>
              <a:t>dengan</a:t>
            </a:r>
            <a:r>
              <a:rPr lang="en-US" sz="4400" dirty="0" smtClean="0"/>
              <a:t> </a:t>
            </a:r>
            <a:r>
              <a:rPr lang="en-US" sz="4400" dirty="0" err="1" smtClean="0"/>
              <a:t>sesuatu</a:t>
            </a:r>
            <a:r>
              <a:rPr lang="en-US" sz="4400" dirty="0" smtClean="0"/>
              <a:t> yang </a:t>
            </a:r>
            <a:r>
              <a:rPr lang="en-US" sz="4400" dirty="0" err="1" smtClean="0"/>
              <a:t>telah</a:t>
            </a:r>
            <a:r>
              <a:rPr lang="en-US" sz="4400" dirty="0" smtClean="0"/>
              <a:t> </a:t>
            </a:r>
            <a:r>
              <a:rPr lang="en-US" sz="4400" dirty="0" err="1" smtClean="0"/>
              <a:t>ditentukan</a:t>
            </a:r>
            <a:r>
              <a:rPr lang="en-US" sz="4400" dirty="0" smtClean="0"/>
              <a:t> </a:t>
            </a:r>
            <a:r>
              <a:rPr lang="en-US" sz="4400" dirty="0" err="1" smtClean="0"/>
              <a:t>oleh</a:t>
            </a:r>
            <a:r>
              <a:rPr lang="en-US" sz="4400" dirty="0" smtClean="0"/>
              <a:t> Allah </a:t>
            </a:r>
            <a:r>
              <a:rPr lang="en-US" sz="4400" dirty="0" err="1" smtClean="0"/>
              <a:t>untukmu</a:t>
            </a:r>
            <a:r>
              <a:rPr lang="en-US" sz="4400" dirty="0" smtClean="0"/>
              <a:t>. </a:t>
            </a:r>
            <a:endParaRPr lang="en-US" sz="4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12204"/>
            <a:ext cx="9144000"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dirty="0" err="1" smtClean="0"/>
              <a:t>Juga</a:t>
            </a:r>
            <a:r>
              <a:rPr lang="en-US" sz="4000" dirty="0" smtClean="0"/>
              <a:t> </a:t>
            </a:r>
            <a:r>
              <a:rPr lang="en-US" sz="4000" dirty="0" err="1" smtClean="0"/>
              <a:t>jika</a:t>
            </a:r>
            <a:r>
              <a:rPr lang="en-US" sz="4000" dirty="0" smtClean="0"/>
              <a:t> </a:t>
            </a:r>
            <a:r>
              <a:rPr lang="en-US" sz="4000" dirty="0" err="1" smtClean="0"/>
              <a:t>ummat</a:t>
            </a:r>
            <a:r>
              <a:rPr lang="en-US" sz="4000" dirty="0" smtClean="0"/>
              <a:t> (</a:t>
            </a:r>
            <a:r>
              <a:rPr lang="en-US" sz="4000" dirty="0" err="1" smtClean="0"/>
              <a:t>seluruh</a:t>
            </a:r>
            <a:r>
              <a:rPr lang="en-US" sz="4000" dirty="0" smtClean="0"/>
              <a:t> </a:t>
            </a:r>
            <a:r>
              <a:rPr lang="en-US" sz="4000" dirty="0" err="1" smtClean="0"/>
              <a:t>makhluk</a:t>
            </a:r>
            <a:r>
              <a:rPr lang="en-US" sz="4000" dirty="0" smtClean="0"/>
              <a:t>) </a:t>
            </a:r>
            <a:r>
              <a:rPr lang="en-US" sz="4000" dirty="0" err="1" smtClean="0"/>
              <a:t>bersepakat</a:t>
            </a:r>
            <a:r>
              <a:rPr lang="en-US" sz="4000" dirty="0" smtClean="0"/>
              <a:t> </a:t>
            </a:r>
            <a:r>
              <a:rPr lang="en-US" sz="4000" dirty="0" err="1" smtClean="0"/>
              <a:t>hendak</a:t>
            </a:r>
            <a:r>
              <a:rPr lang="en-US" sz="4000" dirty="0" smtClean="0"/>
              <a:t> </a:t>
            </a:r>
            <a:r>
              <a:rPr lang="en-US" sz="4000" dirty="0" err="1" smtClean="0"/>
              <a:t>memberikan</a:t>
            </a:r>
            <a:r>
              <a:rPr lang="en-US" sz="4000" dirty="0" smtClean="0"/>
              <a:t> </a:t>
            </a:r>
            <a:r>
              <a:rPr lang="en-US" sz="4000" dirty="0" err="1" smtClean="0"/>
              <a:t>bahaya</a:t>
            </a:r>
            <a:r>
              <a:rPr lang="en-US" sz="4000" dirty="0" smtClean="0"/>
              <a:t> </a:t>
            </a:r>
            <a:r>
              <a:rPr lang="en-US" sz="4000" dirty="0" err="1" smtClean="0"/>
              <a:t>padamu</a:t>
            </a:r>
            <a:r>
              <a:rPr lang="en-US" sz="4000" dirty="0" smtClean="0"/>
              <a:t> </a:t>
            </a:r>
            <a:r>
              <a:rPr lang="en-US" sz="4000" dirty="0" err="1" smtClean="0"/>
              <a:t>dengan</a:t>
            </a:r>
            <a:r>
              <a:rPr lang="en-US" sz="4000" dirty="0" smtClean="0"/>
              <a:t> </a:t>
            </a:r>
            <a:r>
              <a:rPr lang="en-US" sz="4000" dirty="0" err="1" smtClean="0"/>
              <a:t>sesuatu</a:t>
            </a:r>
            <a:r>
              <a:rPr lang="en-US" sz="4000" dirty="0" smtClean="0"/>
              <a:t> (yang </a:t>
            </a:r>
            <a:r>
              <a:rPr lang="en-US" sz="4000" dirty="0" err="1" smtClean="0"/>
              <a:t>dianggap</a:t>
            </a:r>
            <a:r>
              <a:rPr lang="en-US" sz="4000" dirty="0" smtClean="0"/>
              <a:t> </a:t>
            </a:r>
            <a:r>
              <a:rPr lang="en-US" sz="4000" dirty="0" err="1" smtClean="0"/>
              <a:t>berbahaya</a:t>
            </a:r>
            <a:r>
              <a:rPr lang="en-US" sz="4000" dirty="0" smtClean="0"/>
              <a:t> </a:t>
            </a:r>
            <a:r>
              <a:rPr lang="en-US" sz="4000" dirty="0" err="1" smtClean="0"/>
              <a:t>untukmu</a:t>
            </a:r>
            <a:r>
              <a:rPr lang="en-US" sz="4000" dirty="0" smtClean="0"/>
              <a:t>), </a:t>
            </a:r>
            <a:r>
              <a:rPr lang="en-US" sz="4000" dirty="0" err="1" smtClean="0"/>
              <a:t>maka</a:t>
            </a:r>
            <a:r>
              <a:rPr lang="en-US" sz="4000" dirty="0" smtClean="0"/>
              <a:t> </a:t>
            </a:r>
            <a:r>
              <a:rPr lang="en-US" sz="4000" dirty="0" err="1" smtClean="0"/>
              <a:t>mereka</a:t>
            </a:r>
            <a:r>
              <a:rPr lang="en-US" sz="4000" dirty="0" smtClean="0"/>
              <a:t> </a:t>
            </a:r>
            <a:r>
              <a:rPr lang="en-US" sz="4000" dirty="0" err="1" smtClean="0"/>
              <a:t>itu</a:t>
            </a:r>
            <a:r>
              <a:rPr lang="en-US" sz="4000" dirty="0" smtClean="0"/>
              <a:t> </a:t>
            </a:r>
            <a:r>
              <a:rPr lang="en-US" sz="4000" dirty="0" err="1" smtClean="0"/>
              <a:t>tidak</a:t>
            </a:r>
            <a:r>
              <a:rPr lang="en-US" sz="4000" dirty="0" smtClean="0"/>
              <a:t> </a:t>
            </a:r>
            <a:r>
              <a:rPr lang="en-US" sz="4000" dirty="0" err="1" smtClean="0"/>
              <a:t>akan</a:t>
            </a:r>
            <a:r>
              <a:rPr lang="en-US" sz="4000" dirty="0" smtClean="0"/>
              <a:t> </a:t>
            </a:r>
            <a:r>
              <a:rPr lang="en-US" sz="4000" dirty="0" err="1" smtClean="0"/>
              <a:t>dapat</a:t>
            </a:r>
            <a:r>
              <a:rPr lang="en-US" sz="4000" dirty="0" smtClean="0"/>
              <a:t> </a:t>
            </a:r>
            <a:r>
              <a:rPr lang="en-US" sz="4000" dirty="0" err="1" smtClean="0"/>
              <a:t>memberikan</a:t>
            </a:r>
            <a:r>
              <a:rPr lang="en-US" sz="4000" dirty="0" smtClean="0"/>
              <a:t> </a:t>
            </a:r>
            <a:r>
              <a:rPr lang="en-US" sz="4000" dirty="0" err="1" smtClean="0"/>
              <a:t>bahaya</a:t>
            </a:r>
            <a:r>
              <a:rPr lang="en-US" sz="4000" dirty="0" smtClean="0"/>
              <a:t> </a:t>
            </a:r>
            <a:r>
              <a:rPr lang="en-US" sz="4000" dirty="0" err="1" smtClean="0"/>
              <a:t>itu</a:t>
            </a:r>
            <a:r>
              <a:rPr lang="en-US" sz="4000" dirty="0" smtClean="0"/>
              <a:t>, </a:t>
            </a:r>
            <a:r>
              <a:rPr lang="en-US" sz="4000" dirty="0" err="1" smtClean="0"/>
              <a:t>melainkan</a:t>
            </a:r>
            <a:r>
              <a:rPr lang="en-US" sz="4000" dirty="0" smtClean="0"/>
              <a:t> </a:t>
            </a:r>
            <a:r>
              <a:rPr lang="en-US" sz="4000" dirty="0" err="1" smtClean="0"/>
              <a:t>dengan</a:t>
            </a:r>
            <a:r>
              <a:rPr lang="en-US" sz="4000" dirty="0" smtClean="0"/>
              <a:t> </a:t>
            </a:r>
            <a:r>
              <a:rPr lang="en-US" sz="4000" dirty="0" err="1" smtClean="0"/>
              <a:t>sesuatu</a:t>
            </a:r>
            <a:r>
              <a:rPr lang="en-US" sz="4000" dirty="0" smtClean="0"/>
              <a:t> yang </a:t>
            </a:r>
            <a:r>
              <a:rPr lang="en-US" sz="4000" dirty="0" err="1" smtClean="0"/>
              <a:t>telah</a:t>
            </a:r>
            <a:r>
              <a:rPr lang="en-US" sz="4000" dirty="0" smtClean="0"/>
              <a:t> </a:t>
            </a:r>
            <a:r>
              <a:rPr lang="en-US" sz="4000" dirty="0" err="1" smtClean="0"/>
              <a:t>ditentukan</a:t>
            </a:r>
            <a:r>
              <a:rPr lang="en-US" sz="4000" dirty="0" smtClean="0"/>
              <a:t> </a:t>
            </a:r>
            <a:r>
              <a:rPr lang="en-US" sz="4000" dirty="0" err="1" smtClean="0"/>
              <a:t>oleh</a:t>
            </a:r>
            <a:r>
              <a:rPr lang="en-US" sz="4000" dirty="0" smtClean="0"/>
              <a:t> Allah </a:t>
            </a:r>
            <a:r>
              <a:rPr lang="en-US" sz="4000" dirty="0" err="1" smtClean="0"/>
              <a:t>untukmu</a:t>
            </a:r>
            <a:r>
              <a:rPr lang="en-US" sz="4000" dirty="0" smtClean="0"/>
              <a:t>. Pena </a:t>
            </a:r>
            <a:r>
              <a:rPr lang="en-US" sz="4000" dirty="0" err="1" smtClean="0"/>
              <a:t>telah</a:t>
            </a:r>
            <a:r>
              <a:rPr lang="en-US" sz="4000" dirty="0" smtClean="0"/>
              <a:t> </a:t>
            </a:r>
            <a:r>
              <a:rPr lang="en-US" sz="4000" dirty="0" err="1" smtClean="0"/>
              <a:t>diangkat</a:t>
            </a:r>
            <a:r>
              <a:rPr lang="en-US" sz="4000" dirty="0" smtClean="0"/>
              <a:t> (</a:t>
            </a:r>
            <a:r>
              <a:rPr lang="en-US" sz="4000" dirty="0" err="1" smtClean="0"/>
              <a:t>ketentuan</a:t>
            </a:r>
            <a:r>
              <a:rPr lang="en-US" sz="4000" dirty="0" smtClean="0"/>
              <a:t> </a:t>
            </a:r>
            <a:r>
              <a:rPr lang="en-US" sz="4000" dirty="0" err="1" smtClean="0"/>
              <a:t>telah</a:t>
            </a:r>
            <a:r>
              <a:rPr lang="en-US" sz="4000" dirty="0" smtClean="0"/>
              <a:t> </a:t>
            </a:r>
            <a:r>
              <a:rPr lang="en-US" sz="4000" dirty="0" err="1" smtClean="0"/>
              <a:t>ditetapkan</a:t>
            </a:r>
            <a:r>
              <a:rPr lang="en-US" sz="4000" dirty="0" smtClean="0"/>
              <a:t>) </a:t>
            </a:r>
            <a:r>
              <a:rPr lang="en-US" sz="4000" dirty="0" err="1" smtClean="0"/>
              <a:t>dan</a:t>
            </a:r>
            <a:r>
              <a:rPr lang="en-US" sz="4000" dirty="0" smtClean="0"/>
              <a:t> </a:t>
            </a:r>
            <a:r>
              <a:rPr lang="en-US" sz="4000" dirty="0" err="1" smtClean="0"/>
              <a:t>lembaran-lembaran</a:t>
            </a:r>
            <a:r>
              <a:rPr lang="en-US" sz="4000" dirty="0" smtClean="0"/>
              <a:t> </a:t>
            </a:r>
            <a:r>
              <a:rPr lang="en-US" sz="4000" dirty="0" err="1" smtClean="0"/>
              <a:t>kertas</a:t>
            </a:r>
            <a:r>
              <a:rPr lang="en-US" sz="4000" dirty="0" smtClean="0"/>
              <a:t> </a:t>
            </a:r>
            <a:r>
              <a:rPr lang="en-US" sz="4000" dirty="0" err="1" smtClean="0"/>
              <a:t>telah</a:t>
            </a:r>
            <a:r>
              <a:rPr lang="en-US" sz="4000" dirty="0" smtClean="0"/>
              <a:t> </a:t>
            </a:r>
            <a:r>
              <a:rPr lang="en-US" sz="4000" dirty="0" err="1" smtClean="0"/>
              <a:t>kering</a:t>
            </a:r>
            <a:r>
              <a:rPr lang="en-US" sz="4000" dirty="0" smtClean="0"/>
              <a:t> (</a:t>
            </a:r>
            <a:r>
              <a:rPr lang="en-US" sz="4000" dirty="0" err="1" smtClean="0"/>
              <a:t>catatan</a:t>
            </a:r>
            <a:r>
              <a:rPr lang="en-US" sz="4000" dirty="0" smtClean="0"/>
              <a:t> </a:t>
            </a:r>
            <a:r>
              <a:rPr lang="en-US" sz="4000" dirty="0" err="1" smtClean="0"/>
              <a:t>di</a:t>
            </a:r>
            <a:r>
              <a:rPr lang="en-US" sz="4000" dirty="0" smtClean="0"/>
              <a:t> </a:t>
            </a:r>
            <a:r>
              <a:rPr lang="en-US" sz="4000" i="1" dirty="0" err="1" smtClean="0"/>
              <a:t>Lauh</a:t>
            </a:r>
            <a:r>
              <a:rPr lang="en-US" sz="4000" i="1" dirty="0" smtClean="0"/>
              <a:t> </a:t>
            </a:r>
            <a:r>
              <a:rPr lang="en-US" sz="4000" i="1" dirty="0" err="1" smtClean="0"/>
              <a:t>Mahfuzh</a:t>
            </a:r>
            <a:r>
              <a:rPr lang="en-US" sz="4000" i="1" dirty="0" smtClean="0"/>
              <a:t> </a:t>
            </a:r>
            <a:r>
              <a:rPr lang="en-US" sz="4000" dirty="0" err="1" smtClean="0"/>
              <a:t>sudah</a:t>
            </a:r>
            <a:r>
              <a:rPr lang="en-US" sz="4000" dirty="0" smtClean="0"/>
              <a:t> </a:t>
            </a:r>
            <a:r>
              <a:rPr lang="en-US" sz="4000" dirty="0" err="1" smtClean="0"/>
              <a:t>tidak</a:t>
            </a:r>
            <a:r>
              <a:rPr lang="en-US" sz="4000" dirty="0" smtClean="0"/>
              <a:t> </a:t>
            </a:r>
            <a:r>
              <a:rPr lang="en-US" sz="4000" dirty="0" err="1" smtClean="0"/>
              <a:t>dapat</a:t>
            </a:r>
            <a:r>
              <a:rPr lang="en-US" sz="4000" dirty="0" smtClean="0"/>
              <a:t> </a:t>
            </a:r>
            <a:r>
              <a:rPr lang="en-US" sz="4000" dirty="0" err="1" smtClean="0"/>
              <a:t>diubah</a:t>
            </a:r>
            <a:r>
              <a:rPr lang="en-US" sz="4000" dirty="0" smtClean="0"/>
              <a:t> </a:t>
            </a:r>
            <a:r>
              <a:rPr lang="en-US" sz="4000" dirty="0" err="1" smtClean="0"/>
              <a:t>lagi</a:t>
            </a:r>
            <a:r>
              <a:rPr lang="en-US" sz="4000" dirty="0" smtClean="0"/>
              <a:t>). </a:t>
            </a:r>
            <a:r>
              <a:rPr lang="en-US" sz="4000" b="1" dirty="0" smtClean="0"/>
              <a:t>(HR </a:t>
            </a:r>
            <a:r>
              <a:rPr lang="en-US" sz="4000" b="1" dirty="0" err="1" smtClean="0"/>
              <a:t>Tirmidzi</a:t>
            </a:r>
            <a:r>
              <a:rPr lang="en-US" sz="4000" b="1" dirty="0" smtClean="0"/>
              <a:t>).</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627758"/>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b="1" dirty="0" smtClean="0"/>
              <a:t>"</a:t>
            </a:r>
            <a:r>
              <a:rPr lang="en-US" sz="4000" b="1" dirty="0" err="1" smtClean="0"/>
              <a:t>Peliharalah</a:t>
            </a:r>
            <a:r>
              <a:rPr lang="en-US" sz="4000" b="1" dirty="0" smtClean="0"/>
              <a:t> Allah, </a:t>
            </a:r>
            <a:r>
              <a:rPr lang="en-US" sz="4000" b="1" dirty="0" err="1" smtClean="0"/>
              <a:t>maka</a:t>
            </a:r>
            <a:r>
              <a:rPr lang="en-US" sz="4000" b="1" dirty="0" smtClean="0"/>
              <a:t> </a:t>
            </a:r>
            <a:r>
              <a:rPr lang="en-US" sz="4000" b="1" dirty="0" err="1" smtClean="0"/>
              <a:t>kamu</a:t>
            </a:r>
            <a:r>
              <a:rPr lang="en-US" sz="4000" b="1" dirty="0" smtClean="0"/>
              <a:t> </a:t>
            </a:r>
            <a:r>
              <a:rPr lang="en-US" sz="4000" b="1" dirty="0" err="1" smtClean="0"/>
              <a:t>akan</a:t>
            </a:r>
            <a:r>
              <a:rPr lang="en-US" sz="4000" b="1" dirty="0" smtClean="0"/>
              <a:t> </a:t>
            </a:r>
            <a:r>
              <a:rPr lang="en-US" sz="4000" b="1" dirty="0" err="1" smtClean="0"/>
              <a:t>mendapatkan-Nya</a:t>
            </a:r>
            <a:r>
              <a:rPr lang="en-US" sz="4000" b="1" dirty="0" smtClean="0"/>
              <a:t> </a:t>
            </a:r>
            <a:r>
              <a:rPr lang="en-US" sz="4000" b="1" dirty="0" err="1" smtClean="0"/>
              <a:t>di</a:t>
            </a:r>
            <a:r>
              <a:rPr lang="en-US" sz="4000" b="1" dirty="0" smtClean="0"/>
              <a:t> </a:t>
            </a:r>
            <a:r>
              <a:rPr lang="en-US" sz="4000" b="1" dirty="0" err="1" smtClean="0"/>
              <a:t>hadapanmu</a:t>
            </a:r>
            <a:r>
              <a:rPr lang="en-US" sz="4000" b="1" dirty="0" smtClean="0"/>
              <a:t>. </a:t>
            </a:r>
            <a:r>
              <a:rPr lang="en-US" sz="4000" b="1" dirty="0" err="1" smtClean="0"/>
              <a:t>Kenalilah</a:t>
            </a:r>
            <a:r>
              <a:rPr lang="en-US" sz="4000" b="1" dirty="0" smtClean="0"/>
              <a:t> Allah (</a:t>
            </a:r>
            <a:r>
              <a:rPr lang="en-US" sz="4000" b="1" dirty="0" err="1" smtClean="0"/>
              <a:t>mengetahui</a:t>
            </a:r>
            <a:r>
              <a:rPr lang="en-US" sz="4000" b="1" dirty="0" smtClean="0"/>
              <a:t> </a:t>
            </a:r>
            <a:r>
              <a:rPr lang="en-US" sz="4000" b="1" dirty="0" err="1" smtClean="0"/>
              <a:t>kewajiban</a:t>
            </a:r>
            <a:r>
              <a:rPr lang="en-US" sz="4000" b="1" dirty="0" smtClean="0"/>
              <a:t> yang </a:t>
            </a:r>
            <a:r>
              <a:rPr lang="en-US" sz="4000" b="1" dirty="0" err="1" smtClean="0"/>
              <a:t>harus</a:t>
            </a:r>
            <a:r>
              <a:rPr lang="en-US" sz="4000" b="1" dirty="0" smtClean="0"/>
              <a:t> </a:t>
            </a:r>
            <a:r>
              <a:rPr lang="en-US" sz="4000" b="1" dirty="0" err="1" smtClean="0"/>
              <a:t>ditunaikan</a:t>
            </a:r>
            <a:r>
              <a:rPr lang="en-US" sz="4000" b="1" dirty="0" smtClean="0"/>
              <a:t> </a:t>
            </a:r>
            <a:r>
              <a:rPr lang="en-US" sz="4000" b="1" dirty="0" err="1" smtClean="0"/>
              <a:t>untuk</a:t>
            </a:r>
            <a:r>
              <a:rPr lang="en-US" sz="4000" b="1" dirty="0" smtClean="0"/>
              <a:t> Allah) </a:t>
            </a:r>
            <a:r>
              <a:rPr lang="en-US" sz="4000" b="1" dirty="0" err="1" smtClean="0"/>
              <a:t>di</a:t>
            </a:r>
            <a:r>
              <a:rPr lang="en-US" sz="4000" b="1" dirty="0" smtClean="0"/>
              <a:t> </a:t>
            </a:r>
            <a:r>
              <a:rPr lang="en-US" sz="4000" b="1" dirty="0" err="1" smtClean="0"/>
              <a:t>waktu</a:t>
            </a:r>
            <a:r>
              <a:rPr lang="en-US" sz="4000" b="1" dirty="0" smtClean="0"/>
              <a:t> </a:t>
            </a:r>
            <a:r>
              <a:rPr lang="en-US" sz="4000" b="1" dirty="0" err="1" smtClean="0"/>
              <a:t>kamu</a:t>
            </a:r>
            <a:r>
              <a:rPr lang="en-US" sz="4000" b="1" dirty="0" smtClean="0"/>
              <a:t> </a:t>
            </a:r>
            <a:r>
              <a:rPr lang="en-US" sz="4000" b="1" dirty="0" err="1" smtClean="0"/>
              <a:t>dalam</a:t>
            </a:r>
            <a:r>
              <a:rPr lang="en-US" sz="4000" b="1" dirty="0" smtClean="0"/>
              <a:t> </a:t>
            </a:r>
            <a:r>
              <a:rPr lang="en-US" sz="4000" b="1" dirty="0" err="1" smtClean="0"/>
              <a:t>keadaan</a:t>
            </a:r>
            <a:r>
              <a:rPr lang="en-US" sz="4000" b="1" dirty="0" smtClean="0"/>
              <a:t> </a:t>
            </a:r>
            <a:r>
              <a:rPr lang="en-US" sz="4000" b="1" dirty="0" err="1" smtClean="0"/>
              <a:t>lapang</a:t>
            </a:r>
            <a:r>
              <a:rPr lang="en-US" sz="4000" b="1" dirty="0" smtClean="0"/>
              <a:t> (</a:t>
            </a:r>
            <a:r>
              <a:rPr lang="en-US" sz="4000" b="1" dirty="0" err="1" smtClean="0"/>
              <a:t>sehat</a:t>
            </a:r>
            <a:r>
              <a:rPr lang="en-US" sz="4000" b="1" dirty="0" smtClean="0"/>
              <a:t>, </a:t>
            </a:r>
            <a:r>
              <a:rPr lang="en-US" sz="4000" b="1" dirty="0" err="1" smtClean="0"/>
              <a:t>kaya</a:t>
            </a:r>
            <a:r>
              <a:rPr lang="en-US" sz="4000" b="1" dirty="0" smtClean="0"/>
              <a:t> </a:t>
            </a:r>
            <a:r>
              <a:rPr lang="en-US" sz="4000" b="1" dirty="0" err="1" smtClean="0"/>
              <a:t>dan</a:t>
            </a:r>
            <a:r>
              <a:rPr lang="en-US" sz="4000" b="1" dirty="0" smtClean="0"/>
              <a:t> lain-lain), </a:t>
            </a:r>
            <a:r>
              <a:rPr lang="en-US" sz="4000" b="1" dirty="0" err="1" smtClean="0"/>
              <a:t>maka</a:t>
            </a:r>
            <a:r>
              <a:rPr lang="en-US" sz="4000" b="1" dirty="0" smtClean="0"/>
              <a:t> Allah </a:t>
            </a:r>
            <a:r>
              <a:rPr lang="en-US" sz="4000" b="1" dirty="0" err="1" smtClean="0"/>
              <a:t>akan</a:t>
            </a:r>
            <a:r>
              <a:rPr lang="en-US" sz="4000" b="1" dirty="0" smtClean="0"/>
              <a:t> </a:t>
            </a:r>
            <a:r>
              <a:rPr lang="en-US" sz="4000" b="1" dirty="0" err="1" smtClean="0"/>
              <a:t>mengenalmu</a:t>
            </a:r>
            <a:r>
              <a:rPr lang="en-US" sz="4000" b="1" dirty="0" smtClean="0"/>
              <a:t> (</a:t>
            </a:r>
            <a:r>
              <a:rPr lang="en-US" sz="4000" b="1" dirty="0" err="1" smtClean="0"/>
              <a:t>memperhatikan</a:t>
            </a:r>
            <a:r>
              <a:rPr lang="en-US" sz="4000" b="1" dirty="0" smtClean="0"/>
              <a:t> </a:t>
            </a:r>
            <a:r>
              <a:rPr lang="en-US" sz="4000" b="1" dirty="0" err="1" smtClean="0"/>
              <a:t>nasibmu</a:t>
            </a:r>
            <a:r>
              <a:rPr lang="en-US" sz="4000" b="1" dirty="0" smtClean="0"/>
              <a:t>) </a:t>
            </a:r>
            <a:r>
              <a:rPr lang="en-US" sz="4000" b="1" dirty="0" err="1" smtClean="0"/>
              <a:t>di</a:t>
            </a:r>
            <a:r>
              <a:rPr lang="en-US" sz="4000" b="1" dirty="0" smtClean="0"/>
              <a:t> </a:t>
            </a:r>
            <a:r>
              <a:rPr lang="en-US" sz="4000" b="1" dirty="0" err="1" smtClean="0"/>
              <a:t>waktu</a:t>
            </a:r>
            <a:r>
              <a:rPr lang="en-US" sz="4000" b="1" dirty="0" smtClean="0"/>
              <a:t> </a:t>
            </a:r>
            <a:r>
              <a:rPr lang="en-US" sz="4000" b="1" dirty="0" err="1" smtClean="0"/>
              <a:t>kamu</a:t>
            </a:r>
            <a:r>
              <a:rPr lang="en-US" sz="4000" b="1" dirty="0" smtClean="0"/>
              <a:t> </a:t>
            </a:r>
            <a:r>
              <a:rPr lang="en-US" sz="4000" b="1" dirty="0" err="1" smtClean="0"/>
              <a:t>dalam</a:t>
            </a:r>
            <a:r>
              <a:rPr lang="en-US" sz="4000" b="1" dirty="0" smtClean="0"/>
              <a:t> </a:t>
            </a:r>
          </a:p>
          <a:p>
            <a:pPr algn="ctr"/>
            <a:r>
              <a:rPr lang="en-US" sz="4000" b="1" dirty="0" err="1" smtClean="0"/>
              <a:t>keadaan</a:t>
            </a:r>
            <a:r>
              <a:rPr lang="en-US" sz="4000" b="1" dirty="0" smtClean="0"/>
              <a:t> </a:t>
            </a:r>
            <a:r>
              <a:rPr lang="en-US" sz="4000" b="1" dirty="0" err="1" smtClean="0"/>
              <a:t>kesukaran</a:t>
            </a:r>
            <a:r>
              <a:rPr lang="en-US" sz="4000" b="1" dirty="0" smtClean="0"/>
              <a:t>.</a:t>
            </a:r>
            <a:endParaRPr lang="en-US" sz="40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627758"/>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b="1" dirty="0" err="1" smtClean="0"/>
              <a:t>Ketahuilah</a:t>
            </a:r>
            <a:r>
              <a:rPr lang="en-US" sz="4000" b="1" dirty="0" smtClean="0"/>
              <a:t> </a:t>
            </a:r>
            <a:r>
              <a:rPr lang="en-US" sz="4000" b="1" dirty="0" err="1" smtClean="0"/>
              <a:t>bahwa</a:t>
            </a:r>
            <a:r>
              <a:rPr lang="en-US" sz="4000" b="1" dirty="0" smtClean="0"/>
              <a:t> </a:t>
            </a:r>
            <a:r>
              <a:rPr lang="en-US" sz="4000" b="1" dirty="0" err="1" smtClean="0"/>
              <a:t>apa-apa</a:t>
            </a:r>
            <a:r>
              <a:rPr lang="en-US" sz="4000" b="1" dirty="0" smtClean="0"/>
              <a:t> yang </a:t>
            </a:r>
            <a:r>
              <a:rPr lang="en-US" sz="4000" b="1" dirty="0" err="1" smtClean="0"/>
              <a:t>terlepas</a:t>
            </a:r>
            <a:r>
              <a:rPr lang="en-US" sz="4000" b="1" dirty="0" smtClean="0"/>
              <a:t> </a:t>
            </a:r>
            <a:r>
              <a:rPr lang="en-US" sz="4000" b="1" dirty="0" err="1" smtClean="0"/>
              <a:t>daripadamu</a:t>
            </a:r>
            <a:r>
              <a:rPr lang="en-US" sz="4000" b="1" dirty="0" smtClean="0"/>
              <a:t> </a:t>
            </a:r>
            <a:r>
              <a:rPr lang="en-US" sz="4000" b="1" dirty="0" err="1" smtClean="0"/>
              <a:t>itu</a:t>
            </a:r>
            <a:r>
              <a:rPr lang="en-US" sz="4000" b="1" dirty="0" smtClean="0"/>
              <a:t> (</a:t>
            </a:r>
            <a:r>
              <a:rPr lang="en-US" sz="4000" b="1" dirty="0" err="1" smtClean="0"/>
              <a:t>berupa</a:t>
            </a:r>
            <a:r>
              <a:rPr lang="en-US" sz="4000" b="1" dirty="0" smtClean="0"/>
              <a:t> </a:t>
            </a:r>
            <a:r>
              <a:rPr lang="en-US" sz="4000" b="1" dirty="0" err="1" smtClean="0"/>
              <a:t>keuntungan</a:t>
            </a:r>
            <a:r>
              <a:rPr lang="en-US" sz="4000" b="1" dirty="0" smtClean="0"/>
              <a:t> </a:t>
            </a:r>
            <a:r>
              <a:rPr lang="en-US" sz="4000" b="1" dirty="0" err="1" smtClean="0"/>
              <a:t>atau</a:t>
            </a:r>
            <a:r>
              <a:rPr lang="en-US" sz="4000" b="1" dirty="0" smtClean="0"/>
              <a:t> </a:t>
            </a:r>
            <a:r>
              <a:rPr lang="en-US" sz="4000" b="1" dirty="0" err="1" smtClean="0"/>
              <a:t>bahaya</a:t>
            </a:r>
            <a:r>
              <a:rPr lang="en-US" sz="4000" b="1" dirty="0" smtClean="0"/>
              <a:t>), </a:t>
            </a:r>
            <a:r>
              <a:rPr lang="en-US" sz="4000" b="1" dirty="0" err="1" smtClean="0"/>
              <a:t>tentu</a:t>
            </a:r>
            <a:r>
              <a:rPr lang="en-US" sz="4000" b="1" dirty="0" smtClean="0"/>
              <a:t> </a:t>
            </a:r>
            <a:r>
              <a:rPr lang="en-US" sz="4000" b="1" dirty="0" err="1" smtClean="0"/>
              <a:t>tidak</a:t>
            </a:r>
            <a:r>
              <a:rPr lang="en-US" sz="4000" b="1" dirty="0" smtClean="0"/>
              <a:t> </a:t>
            </a:r>
            <a:r>
              <a:rPr lang="en-US" sz="4000" b="1" dirty="0" err="1" smtClean="0"/>
              <a:t>akan</a:t>
            </a:r>
            <a:r>
              <a:rPr lang="en-US" sz="4000" b="1" dirty="0" smtClean="0"/>
              <a:t> </a:t>
            </a:r>
            <a:r>
              <a:rPr lang="en-US" sz="4000" b="1" dirty="0" err="1" smtClean="0"/>
              <a:t>mengenaimu</a:t>
            </a:r>
            <a:r>
              <a:rPr lang="en-US" sz="4000" b="1" dirty="0" smtClean="0"/>
              <a:t> </a:t>
            </a:r>
            <a:r>
              <a:rPr lang="en-US" sz="4000" b="1" dirty="0" err="1" smtClean="0"/>
              <a:t>dan</a:t>
            </a:r>
            <a:r>
              <a:rPr lang="en-US" sz="4000" b="1" dirty="0" smtClean="0"/>
              <a:t> </a:t>
            </a:r>
            <a:r>
              <a:rPr lang="en-US" sz="4000" b="1" dirty="0" err="1" smtClean="0"/>
              <a:t>apa-apa</a:t>
            </a:r>
            <a:r>
              <a:rPr lang="en-US" sz="4000" b="1" dirty="0" smtClean="0"/>
              <a:t> yang </a:t>
            </a:r>
            <a:r>
              <a:rPr lang="en-US" sz="4000" b="1" dirty="0" err="1" smtClean="0"/>
              <a:t>mengenaimu</a:t>
            </a:r>
            <a:r>
              <a:rPr lang="en-US" sz="4000" b="1" dirty="0" smtClean="0"/>
              <a:t> </a:t>
            </a:r>
            <a:r>
              <a:rPr lang="en-US" sz="4000" b="1" dirty="0" err="1" smtClean="0"/>
              <a:t>itu</a:t>
            </a:r>
            <a:r>
              <a:rPr lang="en-US" sz="4000" b="1" dirty="0" smtClean="0"/>
              <a:t> </a:t>
            </a:r>
            <a:r>
              <a:rPr lang="en-US" sz="4000" b="1" dirty="0" err="1" smtClean="0"/>
              <a:t>pasti</a:t>
            </a:r>
            <a:r>
              <a:rPr lang="en-US" sz="4000" b="1" dirty="0" smtClean="0"/>
              <a:t> </a:t>
            </a:r>
            <a:r>
              <a:rPr lang="en-US" sz="4000" b="1" dirty="0" err="1" smtClean="0"/>
              <a:t>tidak</a:t>
            </a:r>
            <a:r>
              <a:rPr lang="en-US" sz="4000" b="1" dirty="0" smtClean="0"/>
              <a:t> </a:t>
            </a:r>
            <a:r>
              <a:rPr lang="en-US" sz="4000" b="1" dirty="0" err="1" smtClean="0"/>
              <a:t>akan</a:t>
            </a:r>
            <a:r>
              <a:rPr lang="en-US" sz="4000" b="1" dirty="0" smtClean="0"/>
              <a:t> </a:t>
            </a:r>
            <a:r>
              <a:rPr lang="en-US" sz="4000" b="1" dirty="0" err="1" smtClean="0"/>
              <a:t>dapat</a:t>
            </a:r>
            <a:r>
              <a:rPr lang="en-US" sz="4000" b="1" dirty="0" smtClean="0"/>
              <a:t> </a:t>
            </a:r>
            <a:r>
              <a:rPr lang="en-US" sz="4000" b="1" dirty="0" err="1" smtClean="0"/>
              <a:t>terlepas</a:t>
            </a:r>
            <a:r>
              <a:rPr lang="en-US" sz="4000" b="1" dirty="0" smtClean="0"/>
              <a:t> </a:t>
            </a:r>
            <a:r>
              <a:rPr lang="en-US" sz="4000" b="1" dirty="0" err="1" smtClean="0"/>
              <a:t>daripadamu</a:t>
            </a:r>
            <a:r>
              <a:rPr lang="en-US" sz="4000" b="1" dirty="0" smtClean="0"/>
              <a:t>. </a:t>
            </a:r>
            <a:r>
              <a:rPr lang="en-US" sz="4000" b="1" dirty="0" err="1" smtClean="0"/>
              <a:t>Ketahuilah</a:t>
            </a:r>
            <a:r>
              <a:rPr lang="en-US" sz="4000" b="1" dirty="0" smtClean="0"/>
              <a:t> </a:t>
            </a:r>
            <a:r>
              <a:rPr lang="en-US" sz="4000" b="1" dirty="0" err="1" smtClean="0"/>
              <a:t>bahwa</a:t>
            </a:r>
            <a:r>
              <a:rPr lang="en-US" sz="4000" b="1" dirty="0" smtClean="0"/>
              <a:t> </a:t>
            </a:r>
            <a:r>
              <a:rPr lang="en-US" sz="4000" b="1" dirty="0" err="1" smtClean="0"/>
              <a:t>pertolongan</a:t>
            </a:r>
            <a:r>
              <a:rPr lang="en-US" sz="4000" b="1" dirty="0" smtClean="0"/>
              <a:t> </a:t>
            </a:r>
            <a:r>
              <a:rPr lang="en-US" sz="4000" b="1" dirty="0" err="1" smtClean="0"/>
              <a:t>itu</a:t>
            </a:r>
            <a:r>
              <a:rPr lang="en-US" sz="4000" b="1" dirty="0" smtClean="0"/>
              <a:t> </a:t>
            </a:r>
          </a:p>
          <a:p>
            <a:pPr algn="ctr"/>
            <a:r>
              <a:rPr lang="en-US" sz="4000" b="1" dirty="0" err="1" smtClean="0"/>
              <a:t>beserta</a:t>
            </a:r>
            <a:r>
              <a:rPr lang="en-US" sz="4000" b="1" dirty="0" smtClean="0"/>
              <a:t> </a:t>
            </a:r>
            <a:r>
              <a:rPr lang="en-US" sz="4000" b="1" dirty="0" err="1" smtClean="0"/>
              <a:t>kesabaran</a:t>
            </a:r>
            <a:r>
              <a:rPr lang="en-US" sz="4000" b="1" dirty="0" smtClean="0"/>
              <a:t> </a:t>
            </a:r>
            <a:r>
              <a:rPr lang="en-US" sz="4000" b="1" dirty="0" err="1" smtClean="0"/>
              <a:t>dan</a:t>
            </a:r>
            <a:r>
              <a:rPr lang="en-US" sz="4000" b="1" dirty="0" smtClean="0"/>
              <a:t> </a:t>
            </a:r>
            <a:r>
              <a:rPr lang="en-US" sz="4000" b="1" dirty="0" err="1" smtClean="0"/>
              <a:t>kelapangan</a:t>
            </a:r>
            <a:r>
              <a:rPr lang="en-US" sz="4000" b="1" dirty="0" smtClean="0"/>
              <a:t> </a:t>
            </a:r>
            <a:r>
              <a:rPr lang="en-US" sz="4000" b="1" dirty="0" err="1" smtClean="0"/>
              <a:t>itu</a:t>
            </a:r>
            <a:r>
              <a:rPr lang="en-US" sz="4000" b="1" dirty="0" smtClean="0"/>
              <a:t> </a:t>
            </a:r>
            <a:r>
              <a:rPr lang="en-US" sz="4000" b="1" dirty="0" err="1" smtClean="0"/>
              <a:t>beserta</a:t>
            </a:r>
            <a:r>
              <a:rPr lang="en-US" sz="4000" b="1" dirty="0" smtClean="0"/>
              <a:t> </a:t>
            </a:r>
            <a:r>
              <a:rPr lang="en-US" sz="4000" b="1" dirty="0" err="1" smtClean="0"/>
              <a:t>kesukaran</a:t>
            </a:r>
            <a:r>
              <a:rPr lang="en-US" sz="4000" b="1" dirty="0" smtClean="0"/>
              <a:t> </a:t>
            </a:r>
            <a:r>
              <a:rPr lang="en-US" sz="4000" b="1" dirty="0" err="1" smtClean="0"/>
              <a:t>dan</a:t>
            </a:r>
            <a:r>
              <a:rPr lang="en-US" sz="4000" b="1" dirty="0" smtClean="0"/>
              <a:t> </a:t>
            </a:r>
            <a:r>
              <a:rPr lang="en-US" sz="4000" b="1" dirty="0" err="1" smtClean="0"/>
              <a:t>bahwa</a:t>
            </a:r>
            <a:r>
              <a:rPr lang="en-US" sz="4000" b="1" dirty="0" smtClean="0"/>
              <a:t> </a:t>
            </a:r>
            <a:r>
              <a:rPr lang="en-US" sz="4000" b="1" dirty="0" err="1" smtClean="0"/>
              <a:t>beserta</a:t>
            </a:r>
            <a:r>
              <a:rPr lang="en-US" sz="4000" b="1" dirty="0" smtClean="0"/>
              <a:t> </a:t>
            </a:r>
            <a:r>
              <a:rPr lang="en-US" sz="4000" b="1" dirty="0" err="1" smtClean="0"/>
              <a:t>kesukaran</a:t>
            </a:r>
            <a:r>
              <a:rPr lang="en-US" sz="4000" b="1" dirty="0" smtClean="0"/>
              <a:t> </a:t>
            </a:r>
            <a:r>
              <a:rPr lang="en-US" sz="4000" b="1" dirty="0" err="1" smtClean="0"/>
              <a:t>itu</a:t>
            </a:r>
            <a:r>
              <a:rPr lang="en-US" sz="4000" b="1" dirty="0" smtClean="0"/>
              <a:t> </a:t>
            </a:r>
            <a:r>
              <a:rPr lang="en-US" sz="4000" b="1" dirty="0" err="1" smtClean="0"/>
              <a:t>pasti</a:t>
            </a:r>
            <a:r>
              <a:rPr lang="en-US" sz="4000" b="1" dirty="0" smtClean="0"/>
              <a:t> </a:t>
            </a:r>
            <a:r>
              <a:rPr lang="en-US" sz="4000" b="1" dirty="0" err="1" smtClean="0"/>
              <a:t>ada</a:t>
            </a:r>
            <a:r>
              <a:rPr lang="en-US" sz="4000" b="1" dirty="0" smtClean="0"/>
              <a:t> </a:t>
            </a:r>
            <a:r>
              <a:rPr lang="en-US" sz="4000" b="1" dirty="0" err="1" smtClean="0"/>
              <a:t>kelonggaran</a:t>
            </a:r>
            <a:r>
              <a:rPr lang="en-US" sz="4000" b="1" dirty="0" smtClean="0"/>
              <a:t>."</a:t>
            </a:r>
            <a:endParaRPr lang="en-US" sz="4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descr="Akhlak dan Pemahaman Islam yang Menyeluruh - dakwatuna.com"/>
          <p:cNvPicPr>
            <a:picLocks noChangeAspect="1" noChangeArrowheads="1"/>
          </p:cNvPicPr>
          <p:nvPr/>
        </p:nvPicPr>
        <p:blipFill>
          <a:blip r:embed="rId2" cstate="print"/>
          <a:srcRect/>
          <a:stretch>
            <a:fillRect/>
          </a:stretch>
        </p:blipFill>
        <p:spPr bwMode="auto">
          <a:xfrm>
            <a:off x="304800" y="914400"/>
            <a:ext cx="3505200" cy="5468112"/>
          </a:xfrm>
          <a:prstGeom prst="rect">
            <a:avLst/>
          </a:prstGeom>
          <a:noFill/>
        </p:spPr>
      </p:pic>
      <p:sp>
        <p:nvSpPr>
          <p:cNvPr id="1025" name="Rectangle 1"/>
          <p:cNvSpPr>
            <a:spLocks noChangeArrowheads="1"/>
          </p:cNvSpPr>
          <p:nvPr/>
        </p:nvSpPr>
        <p:spPr bwMode="auto">
          <a:xfrm>
            <a:off x="3581400" y="935538"/>
            <a:ext cx="5257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b="1" dirty="0" smtClean="0"/>
              <a:t>RASULULLAH SAW MENGINGATKAN ANAK-ANAK DI ZAMANNYA UNTUK SELALU INGAT PADA ALLAH DAN SELALU BERAKHLAK DENGAN AKHLAK YANG MULIA</a:t>
            </a:r>
            <a:endParaRPr lang="en-US" sz="4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319982"/>
            <a:ext cx="91440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rtl="1"/>
            <a:r>
              <a:rPr lang="ar-SA" sz="2800" dirty="0" smtClean="0"/>
              <a:t>عن عمر بن أبي سلمة رضي الله عنهما قال كنت غلاما في حجر رسول الله صلى الله عليه وسلم وكانت يدي تطيش في الصحفة فقال لي رسول الله صلى الله عليه وسلم يا غلام سم الله تعالى وكل بيمينك وكل مما يليك (متفق عليه)</a:t>
            </a:r>
            <a:endParaRPr lang="en-US" sz="2800" dirty="0" smtClean="0"/>
          </a:p>
          <a:p>
            <a:pPr algn="ctr"/>
            <a:r>
              <a:rPr lang="en-US" sz="2800" b="1" dirty="0" smtClean="0"/>
              <a:t> </a:t>
            </a:r>
            <a:endParaRPr lang="en-US" sz="2800" dirty="0" smtClean="0"/>
          </a:p>
          <a:p>
            <a:pPr algn="ctr"/>
            <a:r>
              <a:rPr lang="en-US" sz="3600" dirty="0" smtClean="0"/>
              <a:t>Dari </a:t>
            </a:r>
            <a:r>
              <a:rPr lang="en-US" sz="3600" dirty="0" err="1" smtClean="0"/>
              <a:t>Umar</a:t>
            </a:r>
            <a:r>
              <a:rPr lang="en-US" sz="3600" dirty="0" smtClean="0"/>
              <a:t> bin </a:t>
            </a:r>
            <a:r>
              <a:rPr lang="en-US" sz="3600" dirty="0" err="1" smtClean="0"/>
              <a:t>Salamah</a:t>
            </a:r>
            <a:r>
              <a:rPr lang="en-US" sz="3600" dirty="0" smtClean="0"/>
              <a:t> </a:t>
            </a:r>
            <a:r>
              <a:rPr lang="en-US" sz="3600" dirty="0" err="1" smtClean="0"/>
              <a:t>ra</a:t>
            </a:r>
            <a:r>
              <a:rPr lang="en-US" sz="3600" dirty="0" smtClean="0"/>
              <a:t> </a:t>
            </a:r>
            <a:r>
              <a:rPr lang="en-US" sz="3600" dirty="0" err="1" smtClean="0"/>
              <a:t>berkata</a:t>
            </a:r>
            <a:r>
              <a:rPr lang="en-US" sz="3600" dirty="0" smtClean="0"/>
              <a:t>, </a:t>
            </a:r>
            <a:r>
              <a:rPr lang="en-US" sz="3600" dirty="0" err="1" smtClean="0"/>
              <a:t>Saat</a:t>
            </a:r>
            <a:r>
              <a:rPr lang="en-US" sz="3600" dirty="0" smtClean="0"/>
              <a:t> </a:t>
            </a:r>
            <a:r>
              <a:rPr lang="en-US" sz="3600" dirty="0" err="1" smtClean="0"/>
              <a:t>aku</a:t>
            </a:r>
            <a:r>
              <a:rPr lang="en-US" sz="3600" dirty="0" smtClean="0"/>
              <a:t> </a:t>
            </a:r>
            <a:r>
              <a:rPr lang="en-US" sz="3600" dirty="0" err="1" smtClean="0"/>
              <a:t>masih</a:t>
            </a:r>
            <a:r>
              <a:rPr lang="en-US" sz="3600" dirty="0" smtClean="0"/>
              <a:t> </a:t>
            </a:r>
            <a:r>
              <a:rPr lang="en-US" sz="3600" dirty="0" err="1" smtClean="0"/>
              <a:t>kecil</a:t>
            </a:r>
            <a:r>
              <a:rPr lang="en-US" sz="3600" dirty="0" smtClean="0"/>
              <a:t> </a:t>
            </a:r>
            <a:r>
              <a:rPr lang="en-US" sz="3600" dirty="0" err="1" smtClean="0"/>
              <a:t>dan</a:t>
            </a:r>
            <a:r>
              <a:rPr lang="en-US" sz="3600" dirty="0" smtClean="0"/>
              <a:t> </a:t>
            </a:r>
            <a:r>
              <a:rPr lang="en-US" sz="3600" dirty="0" err="1" smtClean="0"/>
              <a:t>aku</a:t>
            </a:r>
            <a:r>
              <a:rPr lang="en-US" sz="3600" dirty="0" smtClean="0"/>
              <a:t> </a:t>
            </a:r>
            <a:r>
              <a:rPr lang="en-US" sz="3600" dirty="0" err="1" smtClean="0"/>
              <a:t>berada</a:t>
            </a:r>
            <a:r>
              <a:rPr lang="en-US" sz="3600" dirty="0" smtClean="0"/>
              <a:t> </a:t>
            </a:r>
            <a:r>
              <a:rPr lang="en-US" sz="3600" dirty="0" err="1" smtClean="0"/>
              <a:t>dipangkuan</a:t>
            </a:r>
            <a:r>
              <a:rPr lang="en-US" sz="3600" dirty="0" smtClean="0"/>
              <a:t> </a:t>
            </a:r>
            <a:r>
              <a:rPr lang="en-US" sz="3600" dirty="0" err="1" smtClean="0"/>
              <a:t>Nabi</a:t>
            </a:r>
            <a:r>
              <a:rPr lang="en-US" sz="3600" dirty="0" smtClean="0"/>
              <a:t> saw, sat </a:t>
            </a:r>
            <a:r>
              <a:rPr lang="en-US" sz="3600" dirty="0" err="1" smtClean="0"/>
              <a:t>itu</a:t>
            </a:r>
            <a:r>
              <a:rPr lang="en-US" sz="3600" dirty="0" smtClean="0"/>
              <a:t> (</a:t>
            </a:r>
            <a:r>
              <a:rPr lang="en-US" sz="3600" dirty="0" err="1" smtClean="0"/>
              <a:t>saat</a:t>
            </a:r>
            <a:r>
              <a:rPr lang="en-US" sz="3600" dirty="0" smtClean="0"/>
              <a:t> </a:t>
            </a:r>
            <a:r>
              <a:rPr lang="en-US" sz="3600" dirty="0" err="1" smtClean="0"/>
              <a:t>mau</a:t>
            </a:r>
            <a:r>
              <a:rPr lang="en-US" sz="3600" dirty="0" smtClean="0"/>
              <a:t> </a:t>
            </a:r>
            <a:r>
              <a:rPr lang="en-US" sz="3600" dirty="0" err="1" smtClean="0"/>
              <a:t>makan</a:t>
            </a:r>
            <a:r>
              <a:rPr lang="en-US" sz="3600" dirty="0" smtClean="0"/>
              <a:t>) </a:t>
            </a:r>
            <a:r>
              <a:rPr lang="en-US" sz="3600" dirty="0" err="1" smtClean="0"/>
              <a:t>aku</a:t>
            </a:r>
            <a:r>
              <a:rPr lang="en-US" sz="3600" dirty="0" smtClean="0"/>
              <a:t> </a:t>
            </a:r>
            <a:r>
              <a:rPr lang="en-US" sz="3600" dirty="0" err="1" smtClean="0"/>
              <a:t>julurkan</a:t>
            </a:r>
            <a:r>
              <a:rPr lang="en-US" sz="3600" dirty="0" smtClean="0"/>
              <a:t> </a:t>
            </a:r>
            <a:r>
              <a:rPr lang="en-US" sz="3600" dirty="0" err="1" smtClean="0"/>
              <a:t>tanganku</a:t>
            </a:r>
            <a:r>
              <a:rPr lang="en-US" sz="3600" dirty="0" smtClean="0"/>
              <a:t> (</a:t>
            </a:r>
            <a:r>
              <a:rPr lang="en-US" sz="3600" dirty="0" err="1" smtClean="0"/>
              <a:t>ingin</a:t>
            </a:r>
            <a:r>
              <a:rPr lang="en-US" sz="3600" dirty="0" smtClean="0"/>
              <a:t> </a:t>
            </a:r>
            <a:r>
              <a:rPr lang="en-US" sz="3600" dirty="0" err="1" smtClean="0"/>
              <a:t>mengambil</a:t>
            </a:r>
            <a:r>
              <a:rPr lang="en-US" sz="3600" dirty="0" smtClean="0"/>
              <a:t> </a:t>
            </a:r>
            <a:r>
              <a:rPr lang="en-US" sz="3600" dirty="0" err="1" smtClean="0"/>
              <a:t>makanan</a:t>
            </a:r>
            <a:r>
              <a:rPr lang="en-US" sz="3600" dirty="0" smtClean="0"/>
              <a:t> yang </a:t>
            </a:r>
            <a:r>
              <a:rPr lang="en-US" sz="3600" dirty="0" err="1" smtClean="0"/>
              <a:t>jauh</a:t>
            </a:r>
            <a:r>
              <a:rPr lang="en-US" sz="3600" dirty="0" smtClean="0"/>
              <a:t>). </a:t>
            </a:r>
            <a:r>
              <a:rPr lang="en-US" sz="3600" dirty="0" err="1" smtClean="0"/>
              <a:t>Lalu</a:t>
            </a:r>
            <a:r>
              <a:rPr lang="en-US" sz="3600" dirty="0" smtClean="0"/>
              <a:t> </a:t>
            </a:r>
            <a:r>
              <a:rPr lang="en-US" sz="3600" dirty="0" err="1" smtClean="0"/>
              <a:t>Rasulullah</a:t>
            </a:r>
            <a:r>
              <a:rPr lang="en-US" sz="3600" dirty="0" smtClean="0"/>
              <a:t> </a:t>
            </a:r>
            <a:r>
              <a:rPr lang="en-US" sz="3600" dirty="0" err="1" smtClean="0"/>
              <a:t>berkata</a:t>
            </a:r>
            <a:r>
              <a:rPr lang="en-US" sz="3600" dirty="0" smtClean="0"/>
              <a:t> </a:t>
            </a:r>
            <a:r>
              <a:rPr lang="en-US" sz="3600" dirty="0" err="1" smtClean="0"/>
              <a:t>padaku</a:t>
            </a:r>
            <a:r>
              <a:rPr lang="en-US" sz="3600" dirty="0" smtClean="0"/>
              <a:t>, “</a:t>
            </a:r>
            <a:r>
              <a:rPr lang="en-US" sz="3600" dirty="0" err="1" smtClean="0"/>
              <a:t>Wahai</a:t>
            </a:r>
            <a:r>
              <a:rPr lang="en-US" sz="3600" dirty="0" smtClean="0"/>
              <a:t> </a:t>
            </a:r>
            <a:r>
              <a:rPr lang="en-US" sz="3600" dirty="0" err="1" smtClean="0"/>
              <a:t>anakku</a:t>
            </a:r>
            <a:r>
              <a:rPr lang="en-US" sz="3600" dirty="0" smtClean="0"/>
              <a:t>, </a:t>
            </a:r>
            <a:r>
              <a:rPr lang="en-US" sz="3600" dirty="0" err="1" smtClean="0"/>
              <a:t>sebutlan</a:t>
            </a:r>
            <a:r>
              <a:rPr lang="en-US" sz="3600" dirty="0" smtClean="0"/>
              <a:t> </a:t>
            </a:r>
            <a:r>
              <a:rPr lang="en-US" sz="3600" dirty="0" err="1" smtClean="0"/>
              <a:t>nama</a:t>
            </a:r>
            <a:r>
              <a:rPr lang="en-US" sz="3600" dirty="0" smtClean="0"/>
              <a:t> Allah, </a:t>
            </a:r>
            <a:r>
              <a:rPr lang="en-US" sz="3600" dirty="0" err="1" smtClean="0"/>
              <a:t>makanlah</a:t>
            </a:r>
            <a:r>
              <a:rPr lang="en-US" sz="3600" dirty="0" smtClean="0"/>
              <a:t> </a:t>
            </a:r>
            <a:r>
              <a:rPr lang="en-US" sz="3600" dirty="0" err="1" smtClean="0"/>
              <a:t>dengan</a:t>
            </a:r>
            <a:r>
              <a:rPr lang="en-US" sz="3600" dirty="0" smtClean="0"/>
              <a:t> </a:t>
            </a:r>
            <a:r>
              <a:rPr lang="en-US" sz="3600" dirty="0" err="1" smtClean="0"/>
              <a:t>tangan</a:t>
            </a:r>
            <a:r>
              <a:rPr lang="en-US" sz="3600" dirty="0" smtClean="0"/>
              <a:t> </a:t>
            </a:r>
            <a:r>
              <a:rPr lang="en-US" sz="3600" dirty="0" err="1" smtClean="0"/>
              <a:t>kananmu</a:t>
            </a:r>
            <a:r>
              <a:rPr lang="en-US" sz="3600" dirty="0" smtClean="0"/>
              <a:t> </a:t>
            </a:r>
            <a:r>
              <a:rPr lang="en-US" sz="3600" dirty="0" err="1" smtClean="0"/>
              <a:t>dan</a:t>
            </a:r>
            <a:r>
              <a:rPr lang="en-US" sz="3600" dirty="0" smtClean="0"/>
              <a:t> </a:t>
            </a:r>
            <a:r>
              <a:rPr lang="en-US" sz="3600" dirty="0" err="1" smtClean="0"/>
              <a:t>ambillah</a:t>
            </a:r>
            <a:r>
              <a:rPr lang="en-US" sz="3600" dirty="0" smtClean="0"/>
              <a:t> </a:t>
            </a:r>
            <a:r>
              <a:rPr lang="en-US" sz="3600" dirty="0" err="1" smtClean="0"/>
              <a:t>makan</a:t>
            </a:r>
            <a:r>
              <a:rPr lang="en-US" sz="3600" dirty="0" smtClean="0"/>
              <a:t> yang </a:t>
            </a:r>
            <a:r>
              <a:rPr lang="en-US" sz="3600" dirty="0" err="1" smtClean="0"/>
              <a:t>terdekat</a:t>
            </a:r>
            <a:r>
              <a:rPr lang="en-US" sz="3600" dirty="0" smtClean="0"/>
              <a:t> </a:t>
            </a:r>
            <a:r>
              <a:rPr lang="en-US" sz="3600" dirty="0" err="1" smtClean="0"/>
              <a:t>dari</a:t>
            </a:r>
            <a:r>
              <a:rPr lang="en-US" sz="3600" dirty="0" smtClean="0"/>
              <a:t> </a:t>
            </a:r>
            <a:r>
              <a:rPr lang="en-US" sz="3600" dirty="0" err="1" smtClean="0"/>
              <a:t>jangkauanmu</a:t>
            </a:r>
            <a:r>
              <a:rPr lang="en-US" sz="3600" dirty="0" smtClean="0"/>
              <a:t>”. </a:t>
            </a:r>
            <a:r>
              <a:rPr lang="en-US" sz="3600" b="1" dirty="0" smtClean="0"/>
              <a:t>(</a:t>
            </a:r>
            <a:r>
              <a:rPr lang="en-US" sz="3600" b="1" dirty="0" err="1" smtClean="0"/>
              <a:t>Muttafaq</a:t>
            </a:r>
            <a:r>
              <a:rPr lang="en-US" sz="3600" b="1" dirty="0" smtClean="0"/>
              <a:t> </a:t>
            </a:r>
            <a:r>
              <a:rPr lang="en-US" sz="3600" b="1" dirty="0" err="1" smtClean="0"/>
              <a:t>Alaih</a:t>
            </a:r>
            <a:r>
              <a:rPr lang="en-US" sz="3600" b="1" dirty="0" smtClean="0"/>
              <a:t>)</a:t>
            </a:r>
            <a:endParaRPr lang="en-US" sz="3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9940" name="Picture 4" descr="Agar Hati Lembut Tak Sekeras Batu, Lakukan 7 Amalan Sederhana Ini : Okezone  Muslim"/>
          <p:cNvPicPr>
            <a:picLocks noChangeAspect="1" noChangeArrowheads="1"/>
          </p:cNvPicPr>
          <p:nvPr/>
        </p:nvPicPr>
        <p:blipFill>
          <a:blip r:embed="rId3" cstate="print"/>
          <a:srcRect/>
          <a:stretch>
            <a:fillRect/>
          </a:stretch>
        </p:blipFill>
        <p:spPr bwMode="auto">
          <a:xfrm>
            <a:off x="213360" y="1981200"/>
            <a:ext cx="8778240" cy="4800600"/>
          </a:xfrm>
          <a:prstGeom prst="rect">
            <a:avLst/>
          </a:prstGeom>
          <a:noFill/>
        </p:spPr>
      </p:pic>
      <p:sp>
        <p:nvSpPr>
          <p:cNvPr id="3076" name="Rectangle 4"/>
          <p:cNvSpPr>
            <a:spLocks noChangeArrowheads="1"/>
          </p:cNvSpPr>
          <p:nvPr/>
        </p:nvSpPr>
        <p:spPr bwMode="auto">
          <a:xfrm>
            <a:off x="3657600" y="2621101"/>
            <a:ext cx="5334000" cy="3170099"/>
          </a:xfrm>
          <a:prstGeom prst="rect">
            <a:avLst/>
          </a:prstGeom>
          <a:noFill/>
          <a:ln w="9525">
            <a:noFill/>
            <a:miter lim="800000"/>
            <a:headEnd/>
            <a:tailEnd/>
          </a:ln>
        </p:spPr>
        <p:txBody>
          <a:bodyPr wrap="square">
            <a:spAutoFit/>
          </a:bodyPr>
          <a:lstStyle/>
          <a:p>
            <a:pPr algn="ctr"/>
            <a:r>
              <a:rPr lang="en-US" sz="4000" b="1" dirty="0"/>
              <a:t>HATI YANG </a:t>
            </a:r>
            <a:r>
              <a:rPr lang="en-US" sz="4000" b="1" dirty="0" smtClean="0"/>
              <a:t>PALING </a:t>
            </a:r>
          </a:p>
          <a:p>
            <a:pPr algn="ctr"/>
            <a:r>
              <a:rPr lang="en-US" sz="4000" b="1" dirty="0" smtClean="0"/>
              <a:t>DISUKAI OLEH ALLAH</a:t>
            </a:r>
          </a:p>
          <a:p>
            <a:pPr algn="ctr"/>
            <a:r>
              <a:rPr lang="en-US" sz="4000" b="1" dirty="0" smtClean="0"/>
              <a:t>ADALAH HATI YANG KUAT MEMEGANG KEYAKINAN</a:t>
            </a:r>
            <a:endParaRPr lang="en-US" sz="4000" dirty="0"/>
          </a:p>
        </p:txBody>
      </p:sp>
      <p:sp>
        <p:nvSpPr>
          <p:cNvPr id="5" name="Rectangle 1"/>
          <p:cNvSpPr>
            <a:spLocks noChangeArrowheads="1"/>
          </p:cNvSpPr>
          <p:nvPr/>
        </p:nvSpPr>
        <p:spPr bwMode="auto">
          <a:xfrm>
            <a:off x="0" y="304800"/>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b="1" dirty="0" smtClean="0"/>
              <a:t>TANAMKANLAH AKIDAH YANG KUAT </a:t>
            </a:r>
          </a:p>
          <a:p>
            <a:pPr algn="ctr"/>
            <a:r>
              <a:rPr lang="en-US" sz="4000" b="1" dirty="0" smtClean="0"/>
              <a:t>DI DALAM DADA ANAK </a:t>
            </a:r>
            <a:r>
              <a:rPr lang="en-US" sz="4000" b="1" dirty="0" err="1" smtClean="0"/>
              <a:t>ANAK</a:t>
            </a:r>
            <a:r>
              <a:rPr lang="en-US" sz="4000" b="1" dirty="0" smtClean="0"/>
              <a:t> KITA</a:t>
            </a:r>
            <a:endParaRPr lang="en-US" sz="4000" dirty="0"/>
          </a:p>
        </p:txBody>
      </p:sp>
    </p:spTree>
  </p:cSld>
  <p:clrMapOvr>
    <a:masterClrMapping/>
  </p:clrMapOvr>
  <p:transition spd="med">
    <p:wheel spokes="2"/>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0" y="228600"/>
            <a:ext cx="9144000" cy="6432530"/>
          </a:xfrm>
          <a:prstGeom prst="rect">
            <a:avLst/>
          </a:prstGeom>
          <a:noFill/>
          <a:ln w="9525">
            <a:noFill/>
            <a:miter lim="800000"/>
            <a:headEnd/>
            <a:tailEnd/>
          </a:ln>
        </p:spPr>
        <p:txBody>
          <a:bodyPr wrap="square">
            <a:spAutoFit/>
          </a:bodyPr>
          <a:lstStyle/>
          <a:p>
            <a:pPr algn="ctr"/>
            <a:r>
              <a:rPr lang="ar-SA" sz="5400" dirty="0" smtClean="0"/>
              <a:t>إن لله تعالى في أرضه آنية وهي القلوب</a:t>
            </a:r>
            <a:endParaRPr lang="en-US" sz="5400" dirty="0" smtClean="0"/>
          </a:p>
          <a:p>
            <a:pPr algn="ctr"/>
            <a:r>
              <a:rPr lang="ar-SA" sz="5400" dirty="0" smtClean="0"/>
              <a:t> فأحبها إليه تعالى أصلبها وأصفاها</a:t>
            </a:r>
            <a:endParaRPr lang="en-US" sz="5400" dirty="0" smtClean="0"/>
          </a:p>
          <a:p>
            <a:pPr algn="ctr"/>
            <a:r>
              <a:rPr lang="ar-SA" sz="5400" dirty="0" smtClean="0"/>
              <a:t> وأرقها ثم فسره أصلبها في الدين</a:t>
            </a:r>
            <a:endParaRPr lang="en-US" sz="5400" dirty="0" smtClean="0"/>
          </a:p>
          <a:p>
            <a:pPr algn="ctr"/>
            <a:r>
              <a:rPr lang="ar-SA" sz="5400" dirty="0" smtClean="0"/>
              <a:t> وأصفاها في اليقين وأرقها على الإخوان</a:t>
            </a:r>
            <a:endParaRPr lang="en-US" sz="5400" dirty="0" smtClean="0"/>
          </a:p>
          <a:p>
            <a:pPr algn="ctr"/>
            <a:endParaRPr lang="en-US" sz="1600" b="1" dirty="0" smtClean="0"/>
          </a:p>
          <a:p>
            <a:pPr algn="ctr"/>
            <a:r>
              <a:rPr lang="en-US" sz="6000" b="1" dirty="0" err="1" smtClean="0"/>
              <a:t>Sesungguhnya</a:t>
            </a:r>
            <a:r>
              <a:rPr lang="en-US" sz="6000" b="1" dirty="0" smtClean="0"/>
              <a:t> </a:t>
            </a:r>
            <a:r>
              <a:rPr lang="en-US" sz="6000" b="1" dirty="0" err="1" smtClean="0"/>
              <a:t>di</a:t>
            </a:r>
            <a:r>
              <a:rPr lang="en-US" sz="6000" b="1" dirty="0" smtClean="0"/>
              <a:t> </a:t>
            </a:r>
            <a:r>
              <a:rPr lang="en-US" sz="6000" b="1" dirty="0" err="1" smtClean="0"/>
              <a:t>bumi</a:t>
            </a:r>
            <a:r>
              <a:rPr lang="en-US" sz="6000" b="1" dirty="0" smtClean="0"/>
              <a:t> </a:t>
            </a:r>
            <a:r>
              <a:rPr lang="en-US" sz="6000" b="1" dirty="0" err="1" smtClean="0"/>
              <a:t>itu</a:t>
            </a:r>
            <a:r>
              <a:rPr lang="en-US" sz="6000" b="1" dirty="0" smtClean="0"/>
              <a:t> Allah  </a:t>
            </a:r>
            <a:r>
              <a:rPr lang="en-US" sz="6000" b="1" dirty="0" err="1" smtClean="0"/>
              <a:t>Ta’ala</a:t>
            </a:r>
            <a:r>
              <a:rPr lang="en-US" sz="6000" b="1" dirty="0" smtClean="0"/>
              <a:t> </a:t>
            </a:r>
            <a:r>
              <a:rPr lang="en-US" sz="6000" b="1" dirty="0" err="1" smtClean="0"/>
              <a:t>memiliki</a:t>
            </a:r>
            <a:r>
              <a:rPr lang="en-US" sz="6000" b="1" dirty="0" smtClean="0"/>
              <a:t> </a:t>
            </a:r>
            <a:r>
              <a:rPr lang="en-US" sz="6000" b="1" dirty="0" err="1" smtClean="0"/>
              <a:t>satu</a:t>
            </a:r>
            <a:r>
              <a:rPr lang="en-US" sz="6000" b="1" dirty="0" smtClean="0"/>
              <a:t> </a:t>
            </a:r>
            <a:r>
              <a:rPr lang="en-US" sz="6000" b="1" dirty="0" err="1" smtClean="0"/>
              <a:t>wadah</a:t>
            </a:r>
            <a:r>
              <a:rPr lang="en-US" sz="6000" b="1" dirty="0" smtClean="0"/>
              <a:t> </a:t>
            </a:r>
            <a:r>
              <a:rPr lang="en-US" sz="6000" b="1" dirty="0" err="1" smtClean="0"/>
              <a:t>yaitu</a:t>
            </a:r>
            <a:r>
              <a:rPr lang="en-US" sz="6000" b="1" dirty="0" smtClean="0"/>
              <a:t> </a:t>
            </a:r>
            <a:r>
              <a:rPr lang="en-US" sz="6000" b="1" dirty="0" err="1" smtClean="0"/>
              <a:t>hati</a:t>
            </a:r>
            <a:r>
              <a:rPr lang="en-US" sz="6000" b="1" dirty="0" smtClean="0"/>
              <a:t>. </a:t>
            </a:r>
            <a:endParaRPr lang="en-US" sz="6000" b="1" dirty="0"/>
          </a:p>
        </p:txBody>
      </p:sp>
    </p:spTree>
  </p:cSld>
  <p:clrMapOvr>
    <a:masterClrMapping/>
  </p:clrMapOvr>
  <p:transition spd="med">
    <p:wheel spokes="2"/>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0" y="152400"/>
            <a:ext cx="9144000" cy="6740307"/>
          </a:xfrm>
          <a:prstGeom prst="rect">
            <a:avLst/>
          </a:prstGeom>
          <a:noFill/>
          <a:ln w="9525">
            <a:noFill/>
            <a:miter lim="800000"/>
            <a:headEnd/>
            <a:tailEnd/>
          </a:ln>
        </p:spPr>
        <p:txBody>
          <a:bodyPr wrap="square">
            <a:spAutoFit/>
          </a:bodyPr>
          <a:lstStyle/>
          <a:p>
            <a:pPr algn="ctr"/>
            <a:r>
              <a:rPr lang="en-US" sz="4800" b="1" dirty="0" err="1" smtClean="0"/>
              <a:t>Hati</a:t>
            </a:r>
            <a:r>
              <a:rPr lang="en-US" sz="4800" b="1" dirty="0" smtClean="0"/>
              <a:t> yang paling </a:t>
            </a:r>
            <a:r>
              <a:rPr lang="en-US" sz="4800" b="1" dirty="0"/>
              <a:t>Allah </a:t>
            </a:r>
            <a:r>
              <a:rPr lang="en-US" sz="4800" b="1" dirty="0" err="1"/>
              <a:t>sukai</a:t>
            </a:r>
            <a:r>
              <a:rPr lang="en-US" sz="4800" b="1" dirty="0"/>
              <a:t> </a:t>
            </a:r>
            <a:r>
              <a:rPr lang="en-US" sz="4800" b="1" dirty="0" err="1"/>
              <a:t>adalah</a:t>
            </a:r>
            <a:r>
              <a:rPr lang="en-US" sz="4800" b="1" dirty="0"/>
              <a:t> yang </a:t>
            </a:r>
            <a:r>
              <a:rPr lang="en-US" sz="4800" b="1" dirty="0" smtClean="0"/>
              <a:t>paling </a:t>
            </a:r>
            <a:r>
              <a:rPr lang="en-US" sz="4800" b="1" dirty="0" err="1"/>
              <a:t>kuat</a:t>
            </a:r>
            <a:r>
              <a:rPr lang="en-US" sz="4800" b="1" dirty="0"/>
              <a:t>, </a:t>
            </a:r>
            <a:r>
              <a:rPr lang="en-US" sz="4800" b="1" dirty="0" smtClean="0"/>
              <a:t>yang </a:t>
            </a:r>
            <a:r>
              <a:rPr lang="en-US" sz="4800" b="1" dirty="0"/>
              <a:t>paling </a:t>
            </a:r>
            <a:r>
              <a:rPr lang="en-US" sz="4800" b="1" dirty="0" err="1"/>
              <a:t>bersih</a:t>
            </a:r>
            <a:r>
              <a:rPr lang="en-US" sz="4800" b="1" dirty="0"/>
              <a:t> </a:t>
            </a:r>
            <a:r>
              <a:rPr lang="en-US" sz="4800" b="1" dirty="0" err="1"/>
              <a:t>dan</a:t>
            </a:r>
            <a:r>
              <a:rPr lang="en-US" sz="4800" b="1" dirty="0"/>
              <a:t> </a:t>
            </a:r>
            <a:r>
              <a:rPr lang="en-US" sz="4800" b="1" dirty="0" smtClean="0"/>
              <a:t>yang </a:t>
            </a:r>
            <a:r>
              <a:rPr lang="en-US" sz="4800" b="1" dirty="0"/>
              <a:t>paling </a:t>
            </a:r>
            <a:r>
              <a:rPr lang="en-US" sz="4800" b="1" dirty="0" err="1"/>
              <a:t>lembut</a:t>
            </a:r>
            <a:r>
              <a:rPr lang="en-US" sz="4800" b="1" dirty="0"/>
              <a:t>. </a:t>
            </a:r>
            <a:r>
              <a:rPr lang="en-US" sz="4800" b="1" dirty="0" err="1"/>
              <a:t>Maksudnya</a:t>
            </a:r>
            <a:r>
              <a:rPr lang="en-US" sz="4800" b="1" dirty="0"/>
              <a:t> </a:t>
            </a:r>
            <a:r>
              <a:rPr lang="en-US" sz="4800" b="1" dirty="0" err="1"/>
              <a:t>adalah</a:t>
            </a:r>
            <a:r>
              <a:rPr lang="en-US" sz="4800" b="1" dirty="0"/>
              <a:t>  yang paling </a:t>
            </a:r>
            <a:r>
              <a:rPr lang="en-US" sz="4800" b="1" dirty="0" err="1"/>
              <a:t>kuat</a:t>
            </a:r>
            <a:r>
              <a:rPr lang="en-US" sz="4800" b="1" dirty="0"/>
              <a:t> </a:t>
            </a:r>
            <a:r>
              <a:rPr lang="en-US" sz="4800" b="1" dirty="0" err="1"/>
              <a:t>dalam</a:t>
            </a:r>
            <a:r>
              <a:rPr lang="en-US" sz="4800" b="1" dirty="0"/>
              <a:t> </a:t>
            </a:r>
            <a:r>
              <a:rPr lang="en-US" sz="4800" b="1" dirty="0" err="1"/>
              <a:t>memegang</a:t>
            </a:r>
            <a:r>
              <a:rPr lang="en-US" sz="4800" b="1" dirty="0"/>
              <a:t> agama,  yang paling </a:t>
            </a:r>
            <a:r>
              <a:rPr lang="en-US" sz="4800" b="1" dirty="0" err="1"/>
              <a:t>bersih</a:t>
            </a:r>
            <a:r>
              <a:rPr lang="en-US" sz="4800" b="1" dirty="0"/>
              <a:t> </a:t>
            </a:r>
            <a:r>
              <a:rPr lang="en-US" sz="4800" b="1" dirty="0" err="1"/>
              <a:t>dalam</a:t>
            </a:r>
            <a:r>
              <a:rPr lang="en-US" sz="4800" b="1" dirty="0"/>
              <a:t>  </a:t>
            </a:r>
            <a:r>
              <a:rPr lang="en-US" sz="4800" b="1" dirty="0" err="1"/>
              <a:t>keyakinan</a:t>
            </a:r>
            <a:r>
              <a:rPr lang="en-US" sz="4800" b="1" dirty="0"/>
              <a:t> (</a:t>
            </a:r>
            <a:r>
              <a:rPr lang="en-US" sz="4800" b="1" dirty="0" err="1"/>
              <a:t>aqidah</a:t>
            </a:r>
            <a:r>
              <a:rPr lang="en-US" sz="4800" b="1" dirty="0"/>
              <a:t>) </a:t>
            </a:r>
            <a:r>
              <a:rPr lang="en-US" sz="4800" b="1" dirty="0" err="1"/>
              <a:t>dan</a:t>
            </a:r>
            <a:r>
              <a:rPr lang="en-US" sz="4800" b="1" dirty="0"/>
              <a:t> yang paling </a:t>
            </a:r>
            <a:endParaRPr lang="en-US" sz="4800" b="1" dirty="0" smtClean="0"/>
          </a:p>
          <a:p>
            <a:pPr algn="ctr"/>
            <a:r>
              <a:rPr lang="en-US" sz="4800" b="1" dirty="0" err="1" smtClean="0"/>
              <a:t>lemah</a:t>
            </a:r>
            <a:r>
              <a:rPr lang="en-US" sz="4800" b="1" dirty="0" smtClean="0"/>
              <a:t> </a:t>
            </a:r>
            <a:r>
              <a:rPr lang="en-US" sz="4800" b="1" dirty="0" err="1" smtClean="0"/>
              <a:t>lembut</a:t>
            </a:r>
            <a:r>
              <a:rPr lang="en-US" sz="4800" b="1" dirty="0" smtClean="0"/>
              <a:t> </a:t>
            </a:r>
            <a:r>
              <a:rPr lang="en-US" sz="4800" b="1" dirty="0" err="1"/>
              <a:t>terhadap</a:t>
            </a:r>
            <a:r>
              <a:rPr lang="en-US" sz="4800" b="1" dirty="0"/>
              <a:t> </a:t>
            </a:r>
            <a:r>
              <a:rPr lang="en-US" sz="4800" b="1" dirty="0" err="1"/>
              <a:t>sesama</a:t>
            </a:r>
            <a:r>
              <a:rPr lang="en-US" sz="4800" b="1" dirty="0"/>
              <a:t> </a:t>
            </a:r>
            <a:r>
              <a:rPr lang="en-US" sz="4800" b="1" dirty="0" err="1"/>
              <a:t>saudaranya</a:t>
            </a:r>
            <a:r>
              <a:rPr lang="en-US" sz="4800" b="1" dirty="0" smtClean="0"/>
              <a:t>. (Ali </a:t>
            </a:r>
            <a:r>
              <a:rPr lang="en-US" sz="4800" b="1" dirty="0"/>
              <a:t>Bin </a:t>
            </a:r>
            <a:r>
              <a:rPr lang="en-US" sz="4800" b="1" dirty="0" err="1"/>
              <a:t>Abi</a:t>
            </a:r>
            <a:r>
              <a:rPr lang="en-US" sz="4800" b="1" dirty="0"/>
              <a:t> </a:t>
            </a:r>
            <a:r>
              <a:rPr lang="en-US" sz="4800" b="1" dirty="0" err="1" smtClean="0"/>
              <a:t>Thalib</a:t>
            </a:r>
            <a:r>
              <a:rPr lang="en-US" sz="4800" b="1" dirty="0" smtClean="0"/>
              <a:t>)</a:t>
            </a:r>
            <a:endParaRPr lang="en-US" sz="4800" b="1" dirty="0"/>
          </a:p>
        </p:txBody>
      </p:sp>
    </p:spTree>
  </p:cSld>
  <p:clrMapOvr>
    <a:masterClrMapping/>
  </p:clrMapOvr>
  <p:transition spd="med">
    <p:wheel spokes="2"/>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0" y="304800"/>
            <a:ext cx="9144000" cy="6309420"/>
          </a:xfrm>
          <a:prstGeom prst="rect">
            <a:avLst/>
          </a:prstGeom>
          <a:noFill/>
          <a:ln w="9525">
            <a:noFill/>
            <a:miter lim="800000"/>
            <a:headEnd/>
            <a:tailEnd/>
          </a:ln>
        </p:spPr>
        <p:txBody>
          <a:bodyPr wrap="square">
            <a:spAutoFit/>
          </a:bodyPr>
          <a:lstStyle/>
          <a:p>
            <a:pPr algn="ctr"/>
            <a:r>
              <a:rPr lang="en-US" sz="4400" b="1" dirty="0"/>
              <a:t>ALLAH TA’ALA MELIHAT HATI KITA</a:t>
            </a:r>
            <a:endParaRPr lang="en-US" sz="4400" dirty="0"/>
          </a:p>
          <a:p>
            <a:pPr algn="ctr"/>
            <a:endParaRPr lang="en-US" sz="2000" dirty="0"/>
          </a:p>
          <a:p>
            <a:pPr algn="ctr" rtl="1"/>
            <a:r>
              <a:rPr lang="ar-SA" sz="4000" dirty="0"/>
              <a:t>عن أبي هريرة رضي الله عنه قال قال رسول الله صلى الله عليه وسلم إن الله لا ينظر إلى أجسامكم ولا إلى صوركم ولكن ينظر إلى قلوبكم وأعمالكم (رواه مسلم)</a:t>
            </a:r>
            <a:endParaRPr lang="en-US" sz="4000" dirty="0"/>
          </a:p>
          <a:p>
            <a:pPr algn="ctr"/>
            <a:endParaRPr lang="en-US" sz="2000" dirty="0" smtClean="0"/>
          </a:p>
          <a:p>
            <a:pPr algn="ctr"/>
            <a:r>
              <a:rPr lang="en-US" sz="4000" dirty="0" smtClean="0"/>
              <a:t>Dari </a:t>
            </a:r>
            <a:r>
              <a:rPr lang="en-US" sz="4000" dirty="0"/>
              <a:t>Abu </a:t>
            </a:r>
            <a:r>
              <a:rPr lang="en-US" sz="4000" dirty="0" err="1"/>
              <a:t>Hurairah</a:t>
            </a:r>
            <a:r>
              <a:rPr lang="en-US" sz="4000" dirty="0"/>
              <a:t> </a:t>
            </a:r>
            <a:r>
              <a:rPr lang="en-US" sz="4000" dirty="0" err="1"/>
              <a:t>berkata</a:t>
            </a:r>
            <a:r>
              <a:rPr lang="en-US" sz="4000" dirty="0"/>
              <a:t>, </a:t>
            </a:r>
            <a:r>
              <a:rPr lang="en-US" sz="4000" dirty="0" err="1"/>
              <a:t>rasulullah</a:t>
            </a:r>
            <a:r>
              <a:rPr lang="en-US" sz="4000" dirty="0"/>
              <a:t> Saw </a:t>
            </a:r>
            <a:r>
              <a:rPr lang="en-US" sz="4000" dirty="0" err="1"/>
              <a:t>bersabda</a:t>
            </a:r>
            <a:r>
              <a:rPr lang="en-US" sz="4000" dirty="0"/>
              <a:t>, “</a:t>
            </a:r>
            <a:r>
              <a:rPr lang="en-US" sz="4000" dirty="0" err="1"/>
              <a:t>Sesungguhnya</a:t>
            </a:r>
            <a:r>
              <a:rPr lang="en-US" sz="4000" dirty="0"/>
              <a:t> Allah </a:t>
            </a:r>
            <a:r>
              <a:rPr lang="en-US" sz="4000" dirty="0" err="1"/>
              <a:t>tidak</a:t>
            </a:r>
            <a:r>
              <a:rPr lang="en-US" sz="4000" dirty="0"/>
              <a:t> </a:t>
            </a:r>
            <a:r>
              <a:rPr lang="en-US" sz="4000" dirty="0" err="1"/>
              <a:t>melihat</a:t>
            </a:r>
            <a:r>
              <a:rPr lang="en-US" sz="4000" dirty="0"/>
              <a:t> </a:t>
            </a:r>
            <a:r>
              <a:rPr lang="en-US" sz="4000" dirty="0" err="1"/>
              <a:t>pada</a:t>
            </a:r>
            <a:r>
              <a:rPr lang="en-US" sz="4000" dirty="0"/>
              <a:t> </a:t>
            </a:r>
            <a:r>
              <a:rPr lang="en-US" sz="4000" dirty="0" err="1"/>
              <a:t>pisikmu</a:t>
            </a:r>
            <a:r>
              <a:rPr lang="en-US" sz="4000" dirty="0"/>
              <a:t> </a:t>
            </a:r>
            <a:r>
              <a:rPr lang="en-US" sz="4000" dirty="0" err="1"/>
              <a:t>dan</a:t>
            </a:r>
            <a:r>
              <a:rPr lang="en-US" sz="4000" dirty="0"/>
              <a:t> </a:t>
            </a:r>
            <a:r>
              <a:rPr lang="en-US" sz="4000" dirty="0" err="1"/>
              <a:t>juga</a:t>
            </a:r>
            <a:r>
              <a:rPr lang="en-US" sz="4000" dirty="0"/>
              <a:t> </a:t>
            </a:r>
            <a:r>
              <a:rPr lang="en-US" sz="4000" dirty="0" err="1"/>
              <a:t>tampangmu</a:t>
            </a:r>
            <a:r>
              <a:rPr lang="en-US" sz="4000" dirty="0"/>
              <a:t>. </a:t>
            </a:r>
            <a:r>
              <a:rPr lang="en-US" sz="4000" dirty="0" err="1"/>
              <a:t>Tapi</a:t>
            </a:r>
            <a:r>
              <a:rPr lang="en-US" sz="4000" dirty="0"/>
              <a:t> Allah </a:t>
            </a:r>
            <a:r>
              <a:rPr lang="en-US" sz="4000" dirty="0" err="1"/>
              <a:t>SWt</a:t>
            </a:r>
            <a:r>
              <a:rPr lang="en-US" sz="4000" dirty="0"/>
              <a:t> </a:t>
            </a:r>
            <a:r>
              <a:rPr lang="en-US" sz="4000" dirty="0" err="1"/>
              <a:t>melihat</a:t>
            </a:r>
            <a:r>
              <a:rPr lang="en-US" sz="4000" dirty="0"/>
              <a:t> </a:t>
            </a:r>
            <a:r>
              <a:rPr lang="en-US" sz="4000" dirty="0" err="1"/>
              <a:t>hatimu</a:t>
            </a:r>
            <a:r>
              <a:rPr lang="en-US" sz="4000" dirty="0"/>
              <a:t> </a:t>
            </a:r>
            <a:r>
              <a:rPr lang="en-US" sz="4000" dirty="0" err="1"/>
              <a:t>dan</a:t>
            </a:r>
            <a:r>
              <a:rPr lang="en-US" sz="4000" dirty="0"/>
              <a:t> </a:t>
            </a:r>
            <a:r>
              <a:rPr lang="en-US" sz="4000" dirty="0" err="1"/>
              <a:t>amal</a:t>
            </a:r>
            <a:r>
              <a:rPr lang="en-US" sz="4000" dirty="0"/>
              <a:t> </a:t>
            </a:r>
            <a:r>
              <a:rPr lang="en-US" sz="4000" dirty="0" err="1"/>
              <a:t>perbuatanmu</a:t>
            </a:r>
            <a:r>
              <a:rPr lang="en-US" sz="4000" dirty="0"/>
              <a:t>”. </a:t>
            </a:r>
            <a:r>
              <a:rPr lang="en-US" sz="4000" b="1" dirty="0"/>
              <a:t>(HR Muslim)</a:t>
            </a:r>
            <a:endParaRPr lang="en-US" sz="4000" dirty="0"/>
          </a:p>
        </p:txBody>
      </p:sp>
    </p:spTree>
  </p:cSld>
  <p:clrMapOvr>
    <a:masterClrMapping/>
  </p:clrMapOvr>
  <p:transition spd="med">
    <p:wheel spokes="2"/>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0" y="152400"/>
            <a:ext cx="9144000" cy="6247864"/>
          </a:xfrm>
          <a:prstGeom prst="rect">
            <a:avLst/>
          </a:prstGeom>
          <a:noFill/>
          <a:ln w="9525">
            <a:noFill/>
            <a:miter lim="800000"/>
            <a:headEnd/>
            <a:tailEnd/>
          </a:ln>
        </p:spPr>
        <p:txBody>
          <a:bodyPr wrap="square">
            <a:spAutoFit/>
          </a:bodyPr>
          <a:lstStyle/>
          <a:p>
            <a:pPr algn="ctr" rtl="1"/>
            <a:r>
              <a:rPr lang="ar-SA" sz="4000" b="1" dirty="0" smtClean="0"/>
              <a:t>"</a:t>
            </a:r>
            <a:r>
              <a:rPr lang="ar-SA" sz="4000" b="1" dirty="0"/>
              <a:t>ألا وإن في الجـسد مضغة إذا صلحـت صلح </a:t>
            </a:r>
            <a:endParaRPr lang="en-US" sz="4000" b="1" dirty="0" smtClean="0"/>
          </a:p>
          <a:p>
            <a:pPr algn="ctr" rtl="1"/>
            <a:r>
              <a:rPr lang="ar-SA" sz="4000" b="1" dirty="0" smtClean="0"/>
              <a:t>الجسد </a:t>
            </a:r>
            <a:r>
              <a:rPr lang="ar-SA" sz="4000" b="1" dirty="0"/>
              <a:t>كله وإذا فـسـدت فـسـد الجسـد كـلـه </a:t>
            </a:r>
            <a:endParaRPr lang="en-US" sz="4000" b="1" dirty="0" smtClean="0"/>
          </a:p>
          <a:p>
            <a:pPr algn="ctr" rtl="1"/>
            <a:r>
              <a:rPr lang="ar-SA" sz="4000" b="1" dirty="0" smtClean="0"/>
              <a:t>ألا </a:t>
            </a:r>
            <a:r>
              <a:rPr lang="ar-SA" sz="4000" b="1" dirty="0"/>
              <a:t>وهي الـقـلب" (رواه البخاري ومسلم) </a:t>
            </a:r>
            <a:endParaRPr lang="en-US" sz="4000" b="1" dirty="0"/>
          </a:p>
          <a:p>
            <a:pPr algn="ctr"/>
            <a:r>
              <a:rPr lang="en-US" sz="4000" b="1" dirty="0"/>
              <a:t> </a:t>
            </a:r>
            <a:r>
              <a:rPr lang="en-US" sz="4000" b="1" dirty="0" err="1" smtClean="0"/>
              <a:t>Rasulullah</a:t>
            </a:r>
            <a:r>
              <a:rPr lang="en-US" sz="4000" b="1" dirty="0" smtClean="0"/>
              <a:t> </a:t>
            </a:r>
            <a:r>
              <a:rPr lang="en-US" sz="4000" b="1" dirty="0"/>
              <a:t>SAW </a:t>
            </a:r>
            <a:r>
              <a:rPr lang="en-US" sz="4000" b="1" dirty="0" err="1"/>
              <a:t>bersabda</a:t>
            </a:r>
            <a:r>
              <a:rPr lang="en-US" sz="4000" b="1" dirty="0"/>
              <a:t>: “</a:t>
            </a:r>
            <a:r>
              <a:rPr lang="en-US" sz="4000" b="1" dirty="0" err="1"/>
              <a:t>Ketahuilah</a:t>
            </a:r>
            <a:r>
              <a:rPr lang="en-US" sz="4000" b="1" dirty="0"/>
              <a:t>, </a:t>
            </a:r>
            <a:r>
              <a:rPr lang="en-US" sz="4000" b="1" dirty="0" err="1"/>
              <a:t>sesungguhnya</a:t>
            </a:r>
            <a:r>
              <a:rPr lang="en-US" sz="4000" b="1" dirty="0"/>
              <a:t> </a:t>
            </a:r>
            <a:r>
              <a:rPr lang="en-US" sz="4000" b="1" dirty="0" err="1"/>
              <a:t>di</a:t>
            </a:r>
            <a:r>
              <a:rPr lang="en-US" sz="4000" b="1" dirty="0"/>
              <a:t> </a:t>
            </a:r>
            <a:r>
              <a:rPr lang="en-US" sz="4000" b="1" dirty="0" err="1"/>
              <a:t>dalam</a:t>
            </a:r>
            <a:r>
              <a:rPr lang="en-US" sz="4000" b="1" dirty="0"/>
              <a:t> </a:t>
            </a:r>
            <a:r>
              <a:rPr lang="en-US" sz="4000" b="1" dirty="0" err="1"/>
              <a:t>tubuh</a:t>
            </a:r>
            <a:r>
              <a:rPr lang="en-US" sz="4000" b="1" dirty="0"/>
              <a:t> </a:t>
            </a:r>
            <a:r>
              <a:rPr lang="en-US" sz="4000" b="1" dirty="0" err="1"/>
              <a:t>manusia</a:t>
            </a:r>
            <a:r>
              <a:rPr lang="en-US" sz="4000" b="1" dirty="0"/>
              <a:t> </a:t>
            </a:r>
            <a:endParaRPr lang="en-US" sz="4000" b="1" dirty="0" smtClean="0"/>
          </a:p>
          <a:p>
            <a:pPr algn="ctr"/>
            <a:r>
              <a:rPr lang="en-US" sz="4000" b="1" dirty="0" err="1" smtClean="0"/>
              <a:t>itu</a:t>
            </a:r>
            <a:r>
              <a:rPr lang="en-US" sz="4000" b="1" dirty="0" smtClean="0"/>
              <a:t> </a:t>
            </a:r>
            <a:r>
              <a:rPr lang="en-US" sz="4000" b="1" dirty="0" err="1"/>
              <a:t>terdapat</a:t>
            </a:r>
            <a:r>
              <a:rPr lang="en-US" sz="4000" b="1" dirty="0"/>
              <a:t> </a:t>
            </a:r>
            <a:r>
              <a:rPr lang="en-US" sz="4000" b="1" dirty="0" err="1"/>
              <a:t>satu</a:t>
            </a:r>
            <a:r>
              <a:rPr lang="en-US" sz="4000" b="1" dirty="0"/>
              <a:t> </a:t>
            </a:r>
            <a:r>
              <a:rPr lang="en-US" sz="4000" b="1" dirty="0" err="1"/>
              <a:t>bagian</a:t>
            </a:r>
            <a:r>
              <a:rPr lang="en-US" sz="4000" b="1" dirty="0"/>
              <a:t>, </a:t>
            </a:r>
            <a:r>
              <a:rPr lang="en-US" sz="4000" b="1" dirty="0" err="1"/>
              <a:t>jika</a:t>
            </a:r>
            <a:r>
              <a:rPr lang="en-US" sz="4000" b="1" dirty="0"/>
              <a:t> </a:t>
            </a:r>
            <a:r>
              <a:rPr lang="en-US" sz="4000" b="1" dirty="0" err="1"/>
              <a:t>bagian</a:t>
            </a:r>
            <a:r>
              <a:rPr lang="en-US" sz="4000" b="1" dirty="0"/>
              <a:t> </a:t>
            </a:r>
            <a:r>
              <a:rPr lang="en-US" sz="4000" b="1" dirty="0" err="1"/>
              <a:t>itu</a:t>
            </a:r>
            <a:r>
              <a:rPr lang="en-US" sz="4000" b="1" dirty="0"/>
              <a:t> </a:t>
            </a:r>
            <a:r>
              <a:rPr lang="en-US" sz="4000" b="1" dirty="0" err="1"/>
              <a:t>baik</a:t>
            </a:r>
            <a:r>
              <a:rPr lang="en-US" sz="4000" b="1" dirty="0"/>
              <a:t>, </a:t>
            </a:r>
            <a:r>
              <a:rPr lang="en-US" sz="4000" b="1" dirty="0" err="1"/>
              <a:t>maka</a:t>
            </a:r>
            <a:r>
              <a:rPr lang="en-US" sz="4000" b="1" dirty="0"/>
              <a:t> </a:t>
            </a:r>
            <a:r>
              <a:rPr lang="en-US" sz="4000" b="1" dirty="0" err="1"/>
              <a:t>baiklah</a:t>
            </a:r>
            <a:r>
              <a:rPr lang="en-US" sz="4000" b="1" dirty="0"/>
              <a:t> </a:t>
            </a:r>
            <a:r>
              <a:rPr lang="en-US" sz="4000" b="1" dirty="0" err="1"/>
              <a:t>seluruh</a:t>
            </a:r>
            <a:r>
              <a:rPr lang="en-US" sz="4000" b="1" dirty="0"/>
              <a:t> </a:t>
            </a:r>
            <a:r>
              <a:rPr lang="en-US" sz="4000" b="1" dirty="0" err="1"/>
              <a:t>tubuhnya</a:t>
            </a:r>
            <a:r>
              <a:rPr lang="en-US" sz="4000" b="1" dirty="0"/>
              <a:t> </a:t>
            </a:r>
            <a:endParaRPr lang="en-US" sz="4000" b="1" dirty="0" smtClean="0"/>
          </a:p>
          <a:p>
            <a:pPr algn="ctr"/>
            <a:r>
              <a:rPr lang="en-US" sz="4000" b="1" dirty="0" err="1" smtClean="0"/>
              <a:t>dan</a:t>
            </a:r>
            <a:r>
              <a:rPr lang="en-US" sz="4000" b="1" dirty="0" smtClean="0"/>
              <a:t> </a:t>
            </a:r>
            <a:r>
              <a:rPr lang="en-US" sz="4000" b="1" dirty="0" err="1"/>
              <a:t>jika</a:t>
            </a:r>
            <a:r>
              <a:rPr lang="en-US" sz="4000" b="1" dirty="0"/>
              <a:t> </a:t>
            </a:r>
            <a:r>
              <a:rPr lang="en-US" sz="4000" b="1" dirty="0" err="1" smtClean="0"/>
              <a:t>dia</a:t>
            </a:r>
            <a:r>
              <a:rPr lang="en-US" sz="4000" b="1" dirty="0" smtClean="0"/>
              <a:t> </a:t>
            </a:r>
            <a:r>
              <a:rPr lang="en-US" sz="4000" b="1" dirty="0" err="1"/>
              <a:t>rusak</a:t>
            </a:r>
            <a:r>
              <a:rPr lang="en-US" sz="4000" b="1" dirty="0"/>
              <a:t>, </a:t>
            </a:r>
            <a:r>
              <a:rPr lang="en-US" sz="4000" b="1" dirty="0" err="1"/>
              <a:t>maka</a:t>
            </a:r>
            <a:r>
              <a:rPr lang="en-US" sz="4000" b="1" dirty="0"/>
              <a:t> </a:t>
            </a:r>
            <a:r>
              <a:rPr lang="en-US" sz="4000" b="1" dirty="0" err="1"/>
              <a:t>rusaklah</a:t>
            </a:r>
            <a:r>
              <a:rPr lang="en-US" sz="4000" b="1" dirty="0"/>
              <a:t> </a:t>
            </a:r>
            <a:endParaRPr lang="en-US" sz="4000" b="1" dirty="0" smtClean="0"/>
          </a:p>
          <a:p>
            <a:pPr algn="ctr"/>
            <a:r>
              <a:rPr lang="en-US" sz="4000" b="1" dirty="0" err="1" smtClean="0"/>
              <a:t>seluruh</a:t>
            </a:r>
            <a:r>
              <a:rPr lang="en-US" sz="4000" b="1" dirty="0" smtClean="0"/>
              <a:t> </a:t>
            </a:r>
            <a:r>
              <a:rPr lang="en-US" sz="4000" b="1" dirty="0" err="1"/>
              <a:t>tubuhnya</a:t>
            </a:r>
            <a:r>
              <a:rPr lang="en-US" sz="4000" b="1" dirty="0"/>
              <a:t>. </a:t>
            </a:r>
            <a:r>
              <a:rPr lang="en-US" sz="4000" b="1" dirty="0" err="1"/>
              <a:t>Bagian</a:t>
            </a:r>
            <a:r>
              <a:rPr lang="en-US" sz="4000" b="1" dirty="0"/>
              <a:t> </a:t>
            </a:r>
            <a:r>
              <a:rPr lang="en-US" sz="4000" b="1" dirty="0" err="1"/>
              <a:t>itu</a:t>
            </a:r>
            <a:r>
              <a:rPr lang="en-US" sz="4000" b="1" dirty="0"/>
              <a:t> </a:t>
            </a:r>
            <a:endParaRPr lang="en-US" sz="4000" b="1" dirty="0" smtClean="0"/>
          </a:p>
          <a:p>
            <a:pPr algn="ctr"/>
            <a:r>
              <a:rPr lang="en-US" sz="4000" b="1" dirty="0" err="1" smtClean="0"/>
              <a:t>adalah</a:t>
            </a:r>
            <a:r>
              <a:rPr lang="en-US" sz="4000" b="1" dirty="0" smtClean="0"/>
              <a:t> </a:t>
            </a:r>
            <a:r>
              <a:rPr lang="en-US" sz="4000" b="1" dirty="0"/>
              <a:t>HATI”. </a:t>
            </a:r>
            <a:r>
              <a:rPr lang="en-US" sz="4000" b="1" dirty="0" smtClean="0"/>
              <a:t>(</a:t>
            </a:r>
            <a:r>
              <a:rPr lang="en-US" sz="4000" b="1" dirty="0"/>
              <a:t>HR </a:t>
            </a:r>
            <a:r>
              <a:rPr lang="en-US" sz="4000" b="1" dirty="0" err="1"/>
              <a:t>Bukhari</a:t>
            </a:r>
            <a:r>
              <a:rPr lang="en-US" sz="4000" b="1" dirty="0"/>
              <a:t> Muslim)</a:t>
            </a:r>
          </a:p>
        </p:txBody>
      </p:sp>
    </p:spTree>
  </p:cSld>
  <p:clrMapOvr>
    <a:masterClrMapping/>
  </p:clrMapOvr>
  <p:transition spd="med">
    <p:wheel spokes="2"/>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152400"/>
            <a:ext cx="9144000" cy="6555641"/>
          </a:xfrm>
          <a:prstGeom prst="rect">
            <a:avLst/>
          </a:prstGeom>
          <a:noFill/>
          <a:ln w="9525">
            <a:noFill/>
            <a:miter lim="800000"/>
            <a:headEnd/>
            <a:tailEnd/>
          </a:ln>
        </p:spPr>
        <p:txBody>
          <a:bodyPr wrap="square">
            <a:spAutoFit/>
          </a:bodyPr>
          <a:lstStyle/>
          <a:p>
            <a:pPr algn="ctr"/>
            <a:r>
              <a:rPr lang="en-US" sz="6000" b="1" u="sng" dirty="0"/>
              <a:t>PERTAMA : </a:t>
            </a:r>
            <a:endParaRPr lang="en-US" sz="6000" b="1" u="sng" dirty="0" smtClean="0"/>
          </a:p>
          <a:p>
            <a:pPr algn="ctr"/>
            <a:r>
              <a:rPr lang="en-US" sz="6000" b="1" dirty="0" smtClean="0"/>
              <a:t>HATI </a:t>
            </a:r>
            <a:r>
              <a:rPr lang="en-US" sz="6000" b="1" dirty="0"/>
              <a:t>YANG PALING </a:t>
            </a:r>
            <a:endParaRPr lang="en-US" sz="6000" b="1" dirty="0" smtClean="0"/>
          </a:p>
          <a:p>
            <a:pPr algn="ctr"/>
            <a:r>
              <a:rPr lang="en-US" sz="6000" b="1" dirty="0" smtClean="0"/>
              <a:t>ALLAH SWT SUKAI </a:t>
            </a:r>
            <a:r>
              <a:rPr lang="en-US" sz="6000" b="1" dirty="0"/>
              <a:t>: “ASHLABUHA” (YANG PALING SOLID, PALING KUAT, PALING TEGUH MEMEGANG </a:t>
            </a:r>
            <a:r>
              <a:rPr lang="en-US" sz="6000" b="1" dirty="0" smtClean="0"/>
              <a:t>ISLAM</a:t>
            </a:r>
            <a:r>
              <a:rPr lang="en-US" sz="6000" b="1" dirty="0"/>
              <a:t>)</a:t>
            </a:r>
            <a:endParaRPr lang="en-US" sz="6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315516"/>
            <a:ext cx="9144000" cy="6370975"/>
          </a:xfrm>
          <a:prstGeom prst="rect">
            <a:avLst/>
          </a:prstGeom>
          <a:noFill/>
          <a:ln w="9525">
            <a:noFill/>
            <a:miter lim="800000"/>
            <a:headEnd/>
            <a:tailEnd/>
          </a:ln>
        </p:spPr>
        <p:txBody>
          <a:bodyPr wrap="square">
            <a:spAutoFit/>
          </a:bodyPr>
          <a:lstStyle/>
          <a:p>
            <a:pPr algn="ctr"/>
            <a:r>
              <a:rPr lang="ar-SA" sz="6000" b="1" dirty="0" smtClean="0"/>
              <a:t>يَا أَيُّهَا الَّذِينَ آَمَنُوا اتَّقُوا اللَّهَ حَقَّ تُقَاتِهِ وَلَا تَمُوتُنَّ إِلَّا وَأَنْتُمْ مُسْلِمُونَ </a:t>
            </a:r>
            <a:endParaRPr lang="en-US" sz="6000" b="1" dirty="0" smtClean="0"/>
          </a:p>
          <a:p>
            <a:pPr algn="ctr"/>
            <a:r>
              <a:rPr lang="en-US" sz="4800" dirty="0" err="1" smtClean="0"/>
              <a:t>Hai</a:t>
            </a:r>
            <a:r>
              <a:rPr lang="en-US" sz="4800" dirty="0" smtClean="0"/>
              <a:t> </a:t>
            </a:r>
            <a:r>
              <a:rPr lang="en-US" sz="4800" dirty="0" err="1" smtClean="0"/>
              <a:t>orang-orang</a:t>
            </a:r>
            <a:r>
              <a:rPr lang="en-US" sz="4800" dirty="0" smtClean="0"/>
              <a:t> yang </a:t>
            </a:r>
            <a:r>
              <a:rPr lang="en-US" sz="4800" dirty="0" err="1" smtClean="0"/>
              <a:t>beriman</a:t>
            </a:r>
            <a:r>
              <a:rPr lang="en-US" sz="4800" dirty="0" smtClean="0"/>
              <a:t>, </a:t>
            </a:r>
            <a:r>
              <a:rPr lang="en-US" sz="4800" dirty="0" err="1" smtClean="0"/>
              <a:t>bertakwalah</a:t>
            </a:r>
            <a:r>
              <a:rPr lang="en-US" sz="4800" dirty="0" smtClean="0"/>
              <a:t> </a:t>
            </a:r>
            <a:r>
              <a:rPr lang="en-US" sz="4800" dirty="0" err="1" smtClean="0"/>
              <a:t>kepada</a:t>
            </a:r>
            <a:r>
              <a:rPr lang="en-US" sz="4800" dirty="0" smtClean="0"/>
              <a:t> Allah </a:t>
            </a:r>
            <a:r>
              <a:rPr lang="en-US" sz="4800" dirty="0" err="1" smtClean="0"/>
              <a:t>sebenar-benar</a:t>
            </a:r>
            <a:r>
              <a:rPr lang="en-US" sz="4800" dirty="0" smtClean="0"/>
              <a:t> </a:t>
            </a:r>
            <a:r>
              <a:rPr lang="en-US" sz="4800" dirty="0" err="1" smtClean="0"/>
              <a:t>takwa</a:t>
            </a:r>
            <a:r>
              <a:rPr lang="en-US" sz="4800" dirty="0" smtClean="0"/>
              <a:t> </a:t>
            </a:r>
            <a:r>
              <a:rPr lang="en-US" sz="4800" dirty="0" err="1" smtClean="0"/>
              <a:t>kepada-Nya</a:t>
            </a:r>
            <a:r>
              <a:rPr lang="en-US" sz="4800" dirty="0" smtClean="0"/>
              <a:t>; </a:t>
            </a:r>
            <a:r>
              <a:rPr lang="en-US" sz="4800" dirty="0" err="1" smtClean="0"/>
              <a:t>dan</a:t>
            </a:r>
            <a:r>
              <a:rPr lang="en-US" sz="4800" dirty="0" smtClean="0"/>
              <a:t> </a:t>
            </a:r>
            <a:r>
              <a:rPr lang="en-US" sz="4800" dirty="0" err="1" smtClean="0"/>
              <a:t>janganlah</a:t>
            </a:r>
            <a:r>
              <a:rPr lang="en-US" sz="4800" dirty="0" smtClean="0"/>
              <a:t> </a:t>
            </a:r>
            <a:r>
              <a:rPr lang="en-US" sz="4800" dirty="0" err="1" smtClean="0"/>
              <a:t>sekali</a:t>
            </a:r>
            <a:r>
              <a:rPr lang="en-US" sz="4800" dirty="0" smtClean="0"/>
              <a:t>-kali </a:t>
            </a:r>
            <a:r>
              <a:rPr lang="en-US" sz="4800" dirty="0" err="1" smtClean="0"/>
              <a:t>kamu</a:t>
            </a:r>
            <a:r>
              <a:rPr lang="en-US" sz="4800" dirty="0" smtClean="0"/>
              <a:t> </a:t>
            </a:r>
            <a:r>
              <a:rPr lang="en-US" sz="4800" dirty="0" err="1" smtClean="0"/>
              <a:t>mati</a:t>
            </a:r>
            <a:r>
              <a:rPr lang="en-US" sz="4800" dirty="0" smtClean="0"/>
              <a:t> </a:t>
            </a:r>
            <a:r>
              <a:rPr lang="en-US" sz="4800" dirty="0" err="1" smtClean="0"/>
              <a:t>melainkan</a:t>
            </a:r>
            <a:r>
              <a:rPr lang="en-US" sz="4800" dirty="0" smtClean="0"/>
              <a:t> </a:t>
            </a:r>
            <a:r>
              <a:rPr lang="en-US" sz="4800" dirty="0" err="1" smtClean="0"/>
              <a:t>dalam</a:t>
            </a:r>
            <a:r>
              <a:rPr lang="en-US" sz="4800" dirty="0" smtClean="0"/>
              <a:t> </a:t>
            </a:r>
            <a:r>
              <a:rPr lang="en-US" sz="4800" dirty="0" err="1" smtClean="0"/>
              <a:t>Keadaan</a:t>
            </a:r>
            <a:r>
              <a:rPr lang="en-US" sz="4800" dirty="0" smtClean="0"/>
              <a:t> </a:t>
            </a:r>
            <a:r>
              <a:rPr lang="en-US" sz="4800" dirty="0" err="1" smtClean="0"/>
              <a:t>beragama</a:t>
            </a:r>
            <a:r>
              <a:rPr lang="en-US" sz="4800" dirty="0" smtClean="0"/>
              <a:t> Islam. </a:t>
            </a:r>
            <a:r>
              <a:rPr lang="en-US" sz="4800" b="1" dirty="0" smtClean="0"/>
              <a:t>(Ali </a:t>
            </a:r>
            <a:r>
              <a:rPr lang="en-US" sz="4800" b="1" dirty="0" err="1" smtClean="0"/>
              <a:t>Imran</a:t>
            </a:r>
            <a:r>
              <a:rPr lang="en-US" sz="4800" b="1" dirty="0" smtClean="0"/>
              <a:t> 3 : 102)</a:t>
            </a:r>
            <a:endParaRPr lang="en-US" sz="4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315516"/>
            <a:ext cx="9144000" cy="5632311"/>
          </a:xfrm>
          <a:prstGeom prst="rect">
            <a:avLst/>
          </a:prstGeom>
          <a:noFill/>
          <a:ln w="9525">
            <a:noFill/>
            <a:miter lim="800000"/>
            <a:headEnd/>
            <a:tailEnd/>
          </a:ln>
        </p:spPr>
        <p:txBody>
          <a:bodyPr wrap="square">
            <a:spAutoFit/>
          </a:bodyPr>
          <a:lstStyle/>
          <a:p>
            <a:pPr algn="ctr"/>
            <a:r>
              <a:rPr lang="ar-SA" sz="7200" b="1" dirty="0"/>
              <a:t>لا تشرك بالله شيئا </a:t>
            </a:r>
            <a:endParaRPr lang="en-US" sz="7200" b="1" dirty="0" smtClean="0"/>
          </a:p>
          <a:p>
            <a:pPr algn="ctr"/>
            <a:r>
              <a:rPr lang="ar-SA" sz="7200" b="1" dirty="0" smtClean="0"/>
              <a:t>وإن </a:t>
            </a:r>
            <a:r>
              <a:rPr lang="ar-SA" sz="7200" b="1" dirty="0"/>
              <a:t>قطعت أو </a:t>
            </a:r>
            <a:r>
              <a:rPr lang="ar-SA" sz="7200" b="1" dirty="0" smtClean="0"/>
              <a:t>حرقت</a:t>
            </a:r>
            <a:endParaRPr lang="en-US" sz="7200" b="1" dirty="0" smtClean="0"/>
          </a:p>
          <a:p>
            <a:pPr algn="ctr"/>
            <a:r>
              <a:rPr lang="en-US" sz="5400" b="1" dirty="0" smtClean="0"/>
              <a:t>“</a:t>
            </a:r>
            <a:r>
              <a:rPr lang="en-US" sz="5400" b="1" dirty="0" err="1"/>
              <a:t>Jangan</a:t>
            </a:r>
            <a:r>
              <a:rPr lang="en-US" sz="5400" b="1" dirty="0"/>
              <a:t> </a:t>
            </a:r>
            <a:r>
              <a:rPr lang="en-US" sz="5400" b="1" dirty="0" err="1" smtClean="0"/>
              <a:t>pernah</a:t>
            </a:r>
            <a:r>
              <a:rPr lang="en-US" sz="5400" b="1" dirty="0" smtClean="0"/>
              <a:t> </a:t>
            </a:r>
            <a:r>
              <a:rPr lang="en-US" sz="5400" b="1" dirty="0" err="1" smtClean="0"/>
              <a:t>engkau</a:t>
            </a:r>
            <a:r>
              <a:rPr lang="en-US" sz="5400" b="1" dirty="0" smtClean="0"/>
              <a:t> </a:t>
            </a:r>
            <a:r>
              <a:rPr lang="en-US" sz="5400" b="1" dirty="0" err="1" smtClean="0"/>
              <a:t>menyekutukan</a:t>
            </a:r>
            <a:r>
              <a:rPr lang="en-US" sz="5400" b="1" dirty="0" smtClean="0"/>
              <a:t> </a:t>
            </a:r>
            <a:r>
              <a:rPr lang="en-US" sz="5400" b="1" dirty="0"/>
              <a:t>Allah </a:t>
            </a:r>
            <a:r>
              <a:rPr lang="en-US" sz="5400" b="1" dirty="0" err="1"/>
              <a:t>dengan</a:t>
            </a:r>
            <a:r>
              <a:rPr lang="en-US" sz="5400" b="1" dirty="0"/>
              <a:t> </a:t>
            </a:r>
            <a:r>
              <a:rPr lang="en-US" sz="5400" b="1" dirty="0" err="1"/>
              <a:t>apapun</a:t>
            </a:r>
            <a:r>
              <a:rPr lang="en-US" sz="5400" b="1" dirty="0"/>
              <a:t> </a:t>
            </a:r>
            <a:r>
              <a:rPr lang="en-US" sz="5400" b="1" dirty="0" err="1"/>
              <a:t>meskipun</a:t>
            </a:r>
            <a:r>
              <a:rPr lang="en-US" sz="5400" b="1" dirty="0"/>
              <a:t> </a:t>
            </a:r>
            <a:r>
              <a:rPr lang="en-US" sz="5400" b="1" dirty="0" err="1"/>
              <a:t>engkau</a:t>
            </a:r>
            <a:r>
              <a:rPr lang="en-US" sz="5400" b="1" dirty="0"/>
              <a:t> </a:t>
            </a:r>
            <a:r>
              <a:rPr lang="en-US" sz="5400" b="1" dirty="0" err="1"/>
              <a:t>dibunuh</a:t>
            </a:r>
            <a:r>
              <a:rPr lang="en-US" sz="5400" b="1" dirty="0"/>
              <a:t> </a:t>
            </a:r>
            <a:r>
              <a:rPr lang="en-US" sz="5400" b="1" dirty="0" err="1"/>
              <a:t>atau</a:t>
            </a:r>
            <a:r>
              <a:rPr lang="en-US" sz="5400" b="1" dirty="0"/>
              <a:t> </a:t>
            </a:r>
            <a:r>
              <a:rPr lang="en-US" sz="5400" b="1" dirty="0" err="1"/>
              <a:t>engkau</a:t>
            </a:r>
            <a:r>
              <a:rPr lang="en-US" sz="5400" b="1" dirty="0"/>
              <a:t> </a:t>
            </a:r>
            <a:r>
              <a:rPr lang="en-US" sz="5400" b="1" dirty="0" err="1"/>
              <a:t>dibakar</a:t>
            </a:r>
            <a:r>
              <a:rPr lang="en-US" sz="5400" b="1" dirty="0"/>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315516"/>
            <a:ext cx="9144000" cy="6555641"/>
          </a:xfrm>
          <a:prstGeom prst="rect">
            <a:avLst/>
          </a:prstGeom>
          <a:noFill/>
          <a:ln w="9525">
            <a:noFill/>
            <a:miter lim="800000"/>
            <a:headEnd/>
            <a:tailEnd/>
          </a:ln>
        </p:spPr>
        <p:txBody>
          <a:bodyPr wrap="square">
            <a:spAutoFit/>
          </a:bodyPr>
          <a:lstStyle/>
          <a:p>
            <a:pPr algn="ctr"/>
            <a:r>
              <a:rPr lang="en-US" sz="6000" b="1" dirty="0" smtClean="0"/>
              <a:t>KETEGUHAN ISTRINYA FIR’AUN SAAT BERIMAN PADA DAKWAHNYA </a:t>
            </a:r>
          </a:p>
          <a:p>
            <a:pPr algn="ctr"/>
            <a:r>
              <a:rPr lang="en-US" sz="6000" b="1" dirty="0" smtClean="0"/>
              <a:t>NABI MUSA, LALU DIA MENDAPATKAN SIKSAAN DARI FIRAUN DAN TENTARANYA</a:t>
            </a:r>
            <a:endParaRPr lang="en-US" sz="6000"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152400"/>
            <a:ext cx="9144000" cy="6617196"/>
          </a:xfrm>
          <a:prstGeom prst="rect">
            <a:avLst/>
          </a:prstGeom>
          <a:noFill/>
          <a:ln w="9525">
            <a:noFill/>
            <a:miter lim="800000"/>
            <a:headEnd/>
            <a:tailEnd/>
          </a:ln>
        </p:spPr>
        <p:txBody>
          <a:bodyPr wrap="square">
            <a:spAutoFit/>
          </a:bodyPr>
          <a:lstStyle/>
          <a:p>
            <a:pPr algn="ctr"/>
            <a:r>
              <a:rPr lang="ar-SA" sz="4000" b="1" dirty="0" smtClean="0"/>
              <a:t>وَضَرَبَ اللَّهُ مَثَلًا لِلَّذِينَ آَمَنُوا اِمْرَأَةَ فِرْعَوْنَ</a:t>
            </a:r>
            <a:endParaRPr lang="en-US" sz="4000" b="1" dirty="0" smtClean="0"/>
          </a:p>
          <a:p>
            <a:pPr algn="ctr"/>
            <a:r>
              <a:rPr lang="ar-SA" sz="4000" b="1" dirty="0" smtClean="0"/>
              <a:t> إِذْ قَالَتْ رَبِّ ابْنِ لِي عِنْدَكَ بَيْتًا فِي الْجَنَّةِ وَنَجِّنِي </a:t>
            </a:r>
            <a:endParaRPr lang="en-US" sz="4000" b="1" dirty="0" smtClean="0"/>
          </a:p>
          <a:p>
            <a:pPr algn="ctr"/>
            <a:r>
              <a:rPr lang="ar-SA" sz="4000" b="1" dirty="0" smtClean="0"/>
              <a:t>مِنْ فِرْعَوْنَ وَعَمَلِهِ وَنَجِّنِي مِنَ الْقَوْمِ الظَّالِمِينَ</a:t>
            </a:r>
            <a:endParaRPr lang="en-US" sz="4000" dirty="0" smtClean="0"/>
          </a:p>
          <a:p>
            <a:pPr algn="ctr"/>
            <a:r>
              <a:rPr lang="en-US" sz="3800" dirty="0" smtClean="0"/>
              <a:t>Dan Allah </a:t>
            </a:r>
            <a:r>
              <a:rPr lang="en-US" sz="3800" dirty="0" err="1" smtClean="0"/>
              <a:t>menjadikan</a:t>
            </a:r>
            <a:r>
              <a:rPr lang="en-US" sz="3800" dirty="0" smtClean="0"/>
              <a:t> </a:t>
            </a:r>
            <a:r>
              <a:rPr lang="en-US" sz="3800" dirty="0" err="1" smtClean="0"/>
              <a:t>isterinya</a:t>
            </a:r>
            <a:r>
              <a:rPr lang="en-US" sz="3800" dirty="0" smtClean="0"/>
              <a:t> </a:t>
            </a:r>
            <a:r>
              <a:rPr lang="en-US" sz="3800" dirty="0" err="1" smtClean="0"/>
              <a:t>Fir'aun</a:t>
            </a:r>
            <a:r>
              <a:rPr lang="en-US" sz="3800" dirty="0" smtClean="0"/>
              <a:t> </a:t>
            </a:r>
            <a:r>
              <a:rPr lang="en-US" sz="3800" dirty="0" err="1" smtClean="0"/>
              <a:t>sebagai</a:t>
            </a:r>
            <a:r>
              <a:rPr lang="en-US" sz="3800" dirty="0" smtClean="0"/>
              <a:t> </a:t>
            </a:r>
            <a:r>
              <a:rPr lang="en-US" sz="3800" dirty="0" err="1" smtClean="0"/>
              <a:t>perumpamaan</a:t>
            </a:r>
            <a:r>
              <a:rPr lang="en-US" sz="3800" dirty="0" smtClean="0"/>
              <a:t> </a:t>
            </a:r>
            <a:r>
              <a:rPr lang="en-US" sz="3800" dirty="0" err="1" smtClean="0"/>
              <a:t>bagi</a:t>
            </a:r>
            <a:r>
              <a:rPr lang="en-US" sz="3800" dirty="0" smtClean="0"/>
              <a:t> </a:t>
            </a:r>
            <a:r>
              <a:rPr lang="en-US" sz="3800" dirty="0" err="1" smtClean="0"/>
              <a:t>orang-orang</a:t>
            </a:r>
            <a:r>
              <a:rPr lang="en-US" sz="3800" dirty="0" smtClean="0"/>
              <a:t> </a:t>
            </a:r>
          </a:p>
          <a:p>
            <a:pPr algn="ctr"/>
            <a:r>
              <a:rPr lang="en-US" sz="3800" dirty="0" smtClean="0"/>
              <a:t>yang </a:t>
            </a:r>
            <a:r>
              <a:rPr lang="en-US" sz="3800" dirty="0" err="1" smtClean="0"/>
              <a:t>beriman</a:t>
            </a:r>
            <a:r>
              <a:rPr lang="en-US" sz="3800" dirty="0" smtClean="0"/>
              <a:t>, </a:t>
            </a:r>
            <a:r>
              <a:rPr lang="en-US" sz="3800" dirty="0" err="1" smtClean="0"/>
              <a:t>ketika</a:t>
            </a:r>
            <a:r>
              <a:rPr lang="en-US" sz="3800" dirty="0" smtClean="0"/>
              <a:t> </a:t>
            </a:r>
            <a:r>
              <a:rPr lang="en-US" sz="3800" dirty="0" err="1" smtClean="0"/>
              <a:t>ia</a:t>
            </a:r>
            <a:r>
              <a:rPr lang="en-US" sz="3800" dirty="0" smtClean="0"/>
              <a:t> </a:t>
            </a:r>
            <a:r>
              <a:rPr lang="en-US" sz="3800" dirty="0" err="1" smtClean="0"/>
              <a:t>berkata</a:t>
            </a:r>
            <a:r>
              <a:rPr lang="en-US" sz="3800" dirty="0" smtClean="0"/>
              <a:t>: "</a:t>
            </a:r>
            <a:r>
              <a:rPr lang="en-US" sz="3800" dirty="0" err="1" smtClean="0"/>
              <a:t>Ya</a:t>
            </a:r>
            <a:r>
              <a:rPr lang="en-US" sz="3800" dirty="0" smtClean="0"/>
              <a:t> </a:t>
            </a:r>
            <a:r>
              <a:rPr lang="en-US" sz="3800" dirty="0" err="1" smtClean="0"/>
              <a:t>Rabbku</a:t>
            </a:r>
            <a:r>
              <a:rPr lang="en-US" sz="3800" dirty="0" smtClean="0"/>
              <a:t>, </a:t>
            </a:r>
            <a:r>
              <a:rPr lang="en-US" sz="3800" dirty="0" err="1" smtClean="0"/>
              <a:t>bangunkanlah</a:t>
            </a:r>
            <a:r>
              <a:rPr lang="en-US" sz="3800" dirty="0" smtClean="0"/>
              <a:t> </a:t>
            </a:r>
            <a:r>
              <a:rPr lang="en-US" sz="3800" dirty="0" err="1" smtClean="0"/>
              <a:t>untukku</a:t>
            </a:r>
            <a:r>
              <a:rPr lang="en-US" sz="3800" dirty="0" smtClean="0"/>
              <a:t> </a:t>
            </a:r>
            <a:r>
              <a:rPr lang="en-US" sz="3800" dirty="0" err="1" smtClean="0"/>
              <a:t>sebuah</a:t>
            </a:r>
            <a:r>
              <a:rPr lang="en-US" sz="3800" dirty="0" smtClean="0"/>
              <a:t> </a:t>
            </a:r>
            <a:r>
              <a:rPr lang="en-US" sz="3800" dirty="0" err="1" smtClean="0"/>
              <a:t>rumah</a:t>
            </a:r>
            <a:r>
              <a:rPr lang="en-US" sz="3800" dirty="0" smtClean="0"/>
              <a:t> </a:t>
            </a:r>
            <a:r>
              <a:rPr lang="en-US" sz="3800" dirty="0" err="1" smtClean="0"/>
              <a:t>di</a:t>
            </a:r>
            <a:r>
              <a:rPr lang="en-US" sz="3800" dirty="0" smtClean="0"/>
              <a:t> </a:t>
            </a:r>
            <a:r>
              <a:rPr lang="en-US" sz="3800" dirty="0" err="1" smtClean="0"/>
              <a:t>sisi</a:t>
            </a:r>
            <a:r>
              <a:rPr lang="en-US" sz="3800" dirty="0" smtClean="0"/>
              <a:t>-Mu </a:t>
            </a:r>
            <a:r>
              <a:rPr lang="en-US" sz="3800" dirty="0" err="1" smtClean="0"/>
              <a:t>dalam</a:t>
            </a:r>
            <a:r>
              <a:rPr lang="en-US" sz="3800" dirty="0" smtClean="0"/>
              <a:t> </a:t>
            </a:r>
            <a:r>
              <a:rPr lang="en-US" sz="3800" dirty="0" err="1" smtClean="0"/>
              <a:t>firdaus</a:t>
            </a:r>
            <a:r>
              <a:rPr lang="en-US" sz="3800" dirty="0" smtClean="0"/>
              <a:t>, </a:t>
            </a:r>
            <a:r>
              <a:rPr lang="en-US" sz="3800" dirty="0" err="1" smtClean="0"/>
              <a:t>dan</a:t>
            </a:r>
            <a:r>
              <a:rPr lang="en-US" sz="3800" dirty="0" smtClean="0"/>
              <a:t> </a:t>
            </a:r>
            <a:r>
              <a:rPr lang="en-US" sz="3800" dirty="0" err="1" smtClean="0"/>
              <a:t>selamatkanlah</a:t>
            </a:r>
            <a:r>
              <a:rPr lang="en-US" sz="3800" dirty="0" smtClean="0"/>
              <a:t> </a:t>
            </a:r>
            <a:r>
              <a:rPr lang="en-US" sz="3800" dirty="0" err="1" smtClean="0"/>
              <a:t>aku</a:t>
            </a:r>
            <a:r>
              <a:rPr lang="en-US" sz="3800" dirty="0" smtClean="0"/>
              <a:t> </a:t>
            </a:r>
            <a:r>
              <a:rPr lang="en-US" sz="3800" dirty="0" err="1" smtClean="0"/>
              <a:t>dari</a:t>
            </a:r>
            <a:r>
              <a:rPr lang="en-US" sz="3800" dirty="0" smtClean="0"/>
              <a:t> </a:t>
            </a:r>
            <a:r>
              <a:rPr lang="en-US" sz="3800" dirty="0" err="1" smtClean="0"/>
              <a:t>Fir'aun</a:t>
            </a:r>
            <a:r>
              <a:rPr lang="en-US" sz="3800" dirty="0" smtClean="0"/>
              <a:t> </a:t>
            </a:r>
            <a:r>
              <a:rPr lang="en-US" sz="3800" dirty="0" err="1" smtClean="0"/>
              <a:t>dan</a:t>
            </a:r>
            <a:r>
              <a:rPr lang="en-US" sz="3800" dirty="0" smtClean="0"/>
              <a:t> </a:t>
            </a:r>
            <a:r>
              <a:rPr lang="en-US" sz="3800" dirty="0" err="1" smtClean="0"/>
              <a:t>perbuatannya</a:t>
            </a:r>
            <a:r>
              <a:rPr lang="en-US" sz="3800" dirty="0" smtClean="0"/>
              <a:t>, </a:t>
            </a:r>
            <a:r>
              <a:rPr lang="en-US" sz="3800" dirty="0" err="1" smtClean="0"/>
              <a:t>dan</a:t>
            </a:r>
            <a:r>
              <a:rPr lang="en-US" sz="3800" dirty="0" smtClean="0"/>
              <a:t> </a:t>
            </a:r>
            <a:r>
              <a:rPr lang="en-US" sz="3800" dirty="0" err="1" smtClean="0"/>
              <a:t>selamatkanlah</a:t>
            </a:r>
            <a:r>
              <a:rPr lang="en-US" sz="3800" dirty="0" smtClean="0"/>
              <a:t> </a:t>
            </a:r>
            <a:r>
              <a:rPr lang="en-US" sz="3800" dirty="0" err="1" smtClean="0"/>
              <a:t>aku</a:t>
            </a:r>
            <a:r>
              <a:rPr lang="en-US" sz="3800" dirty="0" smtClean="0"/>
              <a:t> </a:t>
            </a:r>
            <a:r>
              <a:rPr lang="en-US" sz="3800" dirty="0" err="1" smtClean="0"/>
              <a:t>dari</a:t>
            </a:r>
            <a:r>
              <a:rPr lang="en-US" sz="3800" dirty="0" smtClean="0"/>
              <a:t> </a:t>
            </a:r>
            <a:r>
              <a:rPr lang="en-US" sz="3800" dirty="0" err="1" smtClean="0"/>
              <a:t>kaum</a:t>
            </a:r>
            <a:r>
              <a:rPr lang="en-US" sz="3800" dirty="0" smtClean="0"/>
              <a:t> yang </a:t>
            </a:r>
            <a:r>
              <a:rPr lang="en-US" sz="3800" dirty="0" err="1" smtClean="0"/>
              <a:t>zhalim</a:t>
            </a:r>
            <a:r>
              <a:rPr lang="en-US" sz="3800" dirty="0" smtClean="0"/>
              <a:t>. </a:t>
            </a:r>
            <a:r>
              <a:rPr lang="en-US" sz="3800" b="1" dirty="0" smtClean="0"/>
              <a:t>(At </a:t>
            </a:r>
            <a:r>
              <a:rPr lang="en-US" sz="3800" b="1" dirty="0" err="1" smtClean="0"/>
              <a:t>Tahrim</a:t>
            </a:r>
            <a:r>
              <a:rPr lang="en-US" sz="3800" b="1" dirty="0" smtClean="0"/>
              <a:t> 66 : 11). </a:t>
            </a:r>
            <a:endParaRPr lang="en-US" sz="3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463689"/>
            <a:ext cx="9144000" cy="5632311"/>
          </a:xfrm>
          <a:prstGeom prst="rect">
            <a:avLst/>
          </a:prstGeom>
          <a:noFill/>
          <a:ln w="9525">
            <a:noFill/>
            <a:miter lim="800000"/>
            <a:headEnd/>
            <a:tailEnd/>
          </a:ln>
        </p:spPr>
        <p:txBody>
          <a:bodyPr wrap="square">
            <a:spAutoFit/>
          </a:bodyPr>
          <a:lstStyle/>
          <a:p>
            <a:pPr algn="ctr"/>
            <a:r>
              <a:rPr lang="en-US" sz="7200" b="1" dirty="0"/>
              <a:t>KETEGUHAN KAUM MUSLIMIN PADA KISAH ASHABUL UKHDUD ; RELA MATI DEMI MENJAGA AKIDAH</a:t>
            </a:r>
            <a:endParaRPr lang="en-US" sz="7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152400"/>
            <a:ext cx="9144000" cy="2308324"/>
          </a:xfrm>
          <a:prstGeom prst="rect">
            <a:avLst/>
          </a:prstGeom>
          <a:noFill/>
          <a:ln w="9525">
            <a:noFill/>
            <a:miter lim="800000"/>
            <a:headEnd/>
            <a:tailEnd/>
          </a:ln>
        </p:spPr>
        <p:txBody>
          <a:bodyPr wrap="square">
            <a:spAutoFit/>
          </a:bodyPr>
          <a:lstStyle/>
          <a:p>
            <a:pPr algn="ctr"/>
            <a:r>
              <a:rPr lang="ar-SA" sz="4800" b="1" dirty="0" smtClean="0"/>
              <a:t>وَالسَّمَاءِ ذَاتِ الْبُرُوجِ (1) وَالْيَوْمِ الْمَوْعُودِ (2) وَشَاهِدٍ وَمَشْهُودٍ (3) قُتِلَ أَصْحَابُ </a:t>
            </a:r>
            <a:endParaRPr lang="en-US" sz="4800" b="1" dirty="0" smtClean="0"/>
          </a:p>
          <a:p>
            <a:pPr algn="ctr"/>
            <a:r>
              <a:rPr lang="ar-SA" sz="4800" b="1" dirty="0" smtClean="0"/>
              <a:t>الْأُخْدُودِ (4) النَّارِ ذَاتِ الْوَقُودِ (5)</a:t>
            </a:r>
            <a:endParaRPr lang="en-US" sz="4800" dirty="0"/>
          </a:p>
        </p:txBody>
      </p:sp>
      <p:sp>
        <p:nvSpPr>
          <p:cNvPr id="3" name="Rectangle 26"/>
          <p:cNvSpPr>
            <a:spLocks noChangeArrowheads="1"/>
          </p:cNvSpPr>
          <p:nvPr/>
        </p:nvSpPr>
        <p:spPr bwMode="auto">
          <a:xfrm>
            <a:off x="0" y="2438400"/>
            <a:ext cx="9144000" cy="4401205"/>
          </a:xfrm>
          <a:prstGeom prst="rect">
            <a:avLst/>
          </a:prstGeom>
          <a:noFill/>
          <a:ln w="9525">
            <a:noFill/>
            <a:miter lim="800000"/>
            <a:headEnd/>
            <a:tailEnd/>
          </a:ln>
        </p:spPr>
        <p:txBody>
          <a:bodyPr wrap="square">
            <a:spAutoFit/>
          </a:bodyPr>
          <a:lstStyle/>
          <a:p>
            <a:pPr algn="ctr"/>
            <a:r>
              <a:rPr lang="en-US" sz="4000" dirty="0" smtClean="0"/>
              <a:t>1. </a:t>
            </a:r>
            <a:r>
              <a:rPr lang="en-US" sz="4000" dirty="0" err="1" smtClean="0"/>
              <a:t>demi</a:t>
            </a:r>
            <a:r>
              <a:rPr lang="en-US" sz="4000" dirty="0" smtClean="0"/>
              <a:t> </a:t>
            </a:r>
            <a:r>
              <a:rPr lang="en-US" sz="4000" dirty="0" err="1" smtClean="0"/>
              <a:t>langit</a:t>
            </a:r>
            <a:r>
              <a:rPr lang="en-US" sz="4000" dirty="0" smtClean="0"/>
              <a:t> yang </a:t>
            </a:r>
            <a:r>
              <a:rPr lang="en-US" sz="4000" dirty="0" err="1" smtClean="0"/>
              <a:t>mempunyai</a:t>
            </a:r>
            <a:r>
              <a:rPr lang="en-US" sz="4000" dirty="0" smtClean="0"/>
              <a:t> </a:t>
            </a:r>
            <a:r>
              <a:rPr lang="en-US" sz="4000" dirty="0" err="1" smtClean="0"/>
              <a:t>gugusan</a:t>
            </a:r>
            <a:r>
              <a:rPr lang="en-US" sz="4000" dirty="0" smtClean="0"/>
              <a:t> </a:t>
            </a:r>
            <a:r>
              <a:rPr lang="en-US" sz="4000" dirty="0" err="1" smtClean="0"/>
              <a:t>bintang</a:t>
            </a:r>
            <a:r>
              <a:rPr lang="en-US" sz="4000" dirty="0" smtClean="0"/>
              <a:t>, 2. </a:t>
            </a:r>
            <a:r>
              <a:rPr lang="en-US" sz="4000" dirty="0" err="1" smtClean="0"/>
              <a:t>dan</a:t>
            </a:r>
            <a:r>
              <a:rPr lang="en-US" sz="4000" dirty="0" smtClean="0"/>
              <a:t> </a:t>
            </a:r>
            <a:r>
              <a:rPr lang="en-US" sz="4000" dirty="0" err="1" smtClean="0"/>
              <a:t>hari</a:t>
            </a:r>
            <a:r>
              <a:rPr lang="en-US" sz="4000" dirty="0" smtClean="0"/>
              <a:t> yang </a:t>
            </a:r>
            <a:r>
              <a:rPr lang="en-US" sz="4000" dirty="0" err="1" smtClean="0"/>
              <a:t>dijanjikan</a:t>
            </a:r>
            <a:r>
              <a:rPr lang="en-US" sz="4000" dirty="0" smtClean="0"/>
              <a:t>, 3. </a:t>
            </a:r>
            <a:r>
              <a:rPr lang="en-US" sz="4000" dirty="0" err="1" smtClean="0"/>
              <a:t>dan</a:t>
            </a:r>
            <a:r>
              <a:rPr lang="en-US" sz="4000" dirty="0" smtClean="0"/>
              <a:t> yang </a:t>
            </a:r>
            <a:r>
              <a:rPr lang="en-US" sz="4000" dirty="0" err="1" smtClean="0"/>
              <a:t>menyaksikan</a:t>
            </a:r>
            <a:r>
              <a:rPr lang="en-US" sz="4000" dirty="0" smtClean="0"/>
              <a:t> </a:t>
            </a:r>
            <a:r>
              <a:rPr lang="en-US" sz="4000" dirty="0" err="1" smtClean="0"/>
              <a:t>dan</a:t>
            </a:r>
            <a:r>
              <a:rPr lang="en-US" sz="4000" dirty="0" smtClean="0"/>
              <a:t> yang </a:t>
            </a:r>
            <a:r>
              <a:rPr lang="en-US" sz="4000" dirty="0" err="1" smtClean="0"/>
              <a:t>disaksikan</a:t>
            </a:r>
            <a:r>
              <a:rPr lang="en-US" sz="4000" dirty="0" smtClean="0"/>
              <a:t>. 4. </a:t>
            </a:r>
            <a:r>
              <a:rPr lang="en-US" sz="4000" dirty="0" err="1" smtClean="0"/>
              <a:t>binasalah</a:t>
            </a:r>
            <a:r>
              <a:rPr lang="en-US" sz="4000" dirty="0" smtClean="0"/>
              <a:t> </a:t>
            </a:r>
            <a:r>
              <a:rPr lang="en-US" sz="4000" dirty="0" err="1" smtClean="0"/>
              <a:t>orang-orang</a:t>
            </a:r>
            <a:r>
              <a:rPr lang="en-US" sz="4000" dirty="0" smtClean="0"/>
              <a:t> yang </a:t>
            </a:r>
            <a:r>
              <a:rPr lang="en-US" sz="4000" dirty="0" err="1" smtClean="0"/>
              <a:t>mem-buat</a:t>
            </a:r>
            <a:r>
              <a:rPr lang="en-US" sz="4000" dirty="0" smtClean="0"/>
              <a:t> </a:t>
            </a:r>
            <a:r>
              <a:rPr lang="en-US" sz="4000" dirty="0" err="1" smtClean="0"/>
              <a:t>parit</a:t>
            </a:r>
            <a:r>
              <a:rPr lang="en-US" sz="4000" dirty="0" smtClean="0"/>
              <a:t> (</a:t>
            </a:r>
            <a:r>
              <a:rPr lang="en-US" sz="4000" dirty="0" err="1" smtClean="0"/>
              <a:t>yaitu</a:t>
            </a:r>
            <a:r>
              <a:rPr lang="en-US" sz="4000" dirty="0" smtClean="0"/>
              <a:t> </a:t>
            </a:r>
            <a:r>
              <a:rPr lang="en-US" sz="4000" dirty="0" err="1" smtClean="0"/>
              <a:t>pembesar-pembesar</a:t>
            </a:r>
            <a:r>
              <a:rPr lang="en-US" sz="4000" dirty="0" smtClean="0"/>
              <a:t> </a:t>
            </a:r>
            <a:r>
              <a:rPr lang="en-US" sz="4000" dirty="0" err="1" smtClean="0"/>
              <a:t>Najran</a:t>
            </a:r>
            <a:r>
              <a:rPr lang="en-US" sz="4000" dirty="0" smtClean="0"/>
              <a:t> </a:t>
            </a:r>
            <a:r>
              <a:rPr lang="en-US" sz="4000" dirty="0" err="1" smtClean="0"/>
              <a:t>di</a:t>
            </a:r>
            <a:r>
              <a:rPr lang="en-US" sz="4000" dirty="0" smtClean="0"/>
              <a:t> </a:t>
            </a:r>
            <a:r>
              <a:rPr lang="en-US" sz="4000" dirty="0" err="1" smtClean="0"/>
              <a:t>Yaman</a:t>
            </a:r>
            <a:r>
              <a:rPr lang="en-US" sz="4000" dirty="0" smtClean="0"/>
              <a:t>). 5. </a:t>
            </a:r>
            <a:r>
              <a:rPr lang="en-US" sz="4000" dirty="0" err="1" smtClean="0"/>
              <a:t>Parit</a:t>
            </a:r>
            <a:r>
              <a:rPr lang="en-US" sz="4000" dirty="0" smtClean="0"/>
              <a:t> yang </a:t>
            </a:r>
            <a:r>
              <a:rPr lang="en-US" sz="4000" dirty="0" err="1" smtClean="0"/>
              <a:t>berapi</a:t>
            </a:r>
            <a:r>
              <a:rPr lang="en-US" sz="4000" dirty="0" smtClean="0"/>
              <a:t> (</a:t>
            </a:r>
            <a:r>
              <a:rPr lang="en-US" sz="4000" dirty="0" err="1" smtClean="0"/>
              <a:t>dinyalakan</a:t>
            </a:r>
            <a:r>
              <a:rPr lang="en-US" sz="4000" dirty="0" smtClean="0"/>
              <a:t> </a:t>
            </a:r>
            <a:r>
              <a:rPr lang="en-US" sz="4000" dirty="0" err="1" smtClean="0"/>
              <a:t>dengan</a:t>
            </a:r>
            <a:r>
              <a:rPr lang="en-US" sz="4000" dirty="0" smtClean="0"/>
              <a:t>) </a:t>
            </a:r>
            <a:r>
              <a:rPr lang="en-US" sz="4000" dirty="0" err="1" smtClean="0"/>
              <a:t>kayu</a:t>
            </a:r>
            <a:r>
              <a:rPr lang="en-US" sz="4000" dirty="0" smtClean="0"/>
              <a:t> </a:t>
            </a:r>
            <a:r>
              <a:rPr lang="en-US" sz="4000" dirty="0" err="1" smtClean="0"/>
              <a:t>bakar</a:t>
            </a:r>
            <a:r>
              <a:rPr lang="en-US" sz="4000" dirty="0" smtClean="0"/>
              <a:t>, </a:t>
            </a:r>
            <a:endParaRPr lang="en-US" sz="4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42208"/>
            <a:ext cx="9144000" cy="1938992"/>
          </a:xfrm>
          <a:prstGeom prst="rect">
            <a:avLst/>
          </a:prstGeom>
          <a:noFill/>
          <a:ln w="9525">
            <a:noFill/>
            <a:miter lim="800000"/>
            <a:headEnd/>
            <a:tailEnd/>
          </a:ln>
        </p:spPr>
        <p:txBody>
          <a:bodyPr wrap="square">
            <a:spAutoFit/>
          </a:bodyPr>
          <a:lstStyle/>
          <a:p>
            <a:pPr algn="ctr"/>
            <a:r>
              <a:rPr lang="ar-SA" sz="4000" b="1" dirty="0" smtClean="0"/>
              <a:t>إِذْ هُمْ عَلَيْهَا قُعُودٌ (6) وَهُمْ عَلَى مَا يَفْعَلُونَ </a:t>
            </a:r>
            <a:endParaRPr lang="en-US" sz="4000" b="1" dirty="0" smtClean="0"/>
          </a:p>
          <a:p>
            <a:pPr algn="ctr"/>
            <a:r>
              <a:rPr lang="ar-SA" sz="4000" b="1" dirty="0" smtClean="0"/>
              <a:t>بِالْمُؤْمِنِينَ شُهُودٌ (7) وَمَا نَقَمُوا مِنْهُمْ إِلَّا </a:t>
            </a:r>
            <a:endParaRPr lang="en-US" sz="4000" b="1" dirty="0" smtClean="0"/>
          </a:p>
          <a:p>
            <a:pPr algn="ctr"/>
            <a:r>
              <a:rPr lang="ar-SA" sz="4000" b="1" dirty="0" smtClean="0"/>
              <a:t>أَنْ يُؤْمِنُوا بِاللَّهِ الْعَزِيزِ الْحَمِيدِ (8)</a:t>
            </a:r>
            <a:endParaRPr lang="en-US" sz="4000" dirty="0"/>
          </a:p>
        </p:txBody>
      </p:sp>
      <p:sp>
        <p:nvSpPr>
          <p:cNvPr id="3" name="Rectangle 26"/>
          <p:cNvSpPr>
            <a:spLocks noChangeArrowheads="1"/>
          </p:cNvSpPr>
          <p:nvPr/>
        </p:nvSpPr>
        <p:spPr bwMode="auto">
          <a:xfrm>
            <a:off x="0" y="1828800"/>
            <a:ext cx="9144000" cy="5016758"/>
          </a:xfrm>
          <a:prstGeom prst="rect">
            <a:avLst/>
          </a:prstGeom>
          <a:noFill/>
          <a:ln w="9525">
            <a:noFill/>
            <a:miter lim="800000"/>
            <a:headEnd/>
            <a:tailEnd/>
          </a:ln>
        </p:spPr>
        <p:txBody>
          <a:bodyPr wrap="square">
            <a:spAutoFit/>
          </a:bodyPr>
          <a:lstStyle/>
          <a:p>
            <a:pPr algn="ctr"/>
            <a:r>
              <a:rPr lang="en-US" sz="4000" dirty="0" smtClean="0"/>
              <a:t>6. </a:t>
            </a:r>
            <a:r>
              <a:rPr lang="en-US" sz="4000" dirty="0" err="1" smtClean="0"/>
              <a:t>ketika</a:t>
            </a:r>
            <a:r>
              <a:rPr lang="en-US" sz="4000" dirty="0" smtClean="0"/>
              <a:t> </a:t>
            </a:r>
            <a:r>
              <a:rPr lang="en-US" sz="4000" dirty="0" err="1" smtClean="0"/>
              <a:t>mereka</a:t>
            </a:r>
            <a:r>
              <a:rPr lang="en-US" sz="4000" dirty="0" smtClean="0"/>
              <a:t> </a:t>
            </a:r>
            <a:r>
              <a:rPr lang="en-US" sz="4000" dirty="0" err="1" smtClean="0"/>
              <a:t>duduk</a:t>
            </a:r>
            <a:r>
              <a:rPr lang="en-US" sz="4000" dirty="0" smtClean="0"/>
              <a:t> </a:t>
            </a:r>
            <a:r>
              <a:rPr lang="en-US" sz="4000" dirty="0" err="1" smtClean="0"/>
              <a:t>di</a:t>
            </a:r>
            <a:r>
              <a:rPr lang="en-US" sz="4000" dirty="0" smtClean="0"/>
              <a:t> </a:t>
            </a:r>
            <a:r>
              <a:rPr lang="en-US" sz="4000" dirty="0" err="1" smtClean="0"/>
              <a:t>sekitarnya</a:t>
            </a:r>
            <a:r>
              <a:rPr lang="en-US" sz="4000" dirty="0" smtClean="0"/>
              <a:t>, 7. </a:t>
            </a:r>
            <a:r>
              <a:rPr lang="en-US" sz="4000" dirty="0" err="1" smtClean="0"/>
              <a:t>sedang</a:t>
            </a:r>
            <a:r>
              <a:rPr lang="en-US" sz="4000" dirty="0" smtClean="0"/>
              <a:t> </a:t>
            </a:r>
            <a:r>
              <a:rPr lang="en-US" sz="4000" dirty="0" err="1" smtClean="0"/>
              <a:t>mereka</a:t>
            </a:r>
            <a:r>
              <a:rPr lang="en-US" sz="4000" dirty="0" smtClean="0"/>
              <a:t> </a:t>
            </a:r>
            <a:r>
              <a:rPr lang="en-US" sz="4000" dirty="0" err="1" smtClean="0"/>
              <a:t>menyaksikan</a:t>
            </a:r>
            <a:r>
              <a:rPr lang="en-US" sz="4000" dirty="0" smtClean="0"/>
              <a:t> </a:t>
            </a:r>
            <a:r>
              <a:rPr lang="en-US" sz="4000" dirty="0" err="1" smtClean="0"/>
              <a:t>apa</a:t>
            </a:r>
            <a:r>
              <a:rPr lang="en-US" sz="4000" dirty="0" smtClean="0"/>
              <a:t> yang </a:t>
            </a:r>
            <a:r>
              <a:rPr lang="en-US" sz="4000" dirty="0" err="1" smtClean="0"/>
              <a:t>mereka</a:t>
            </a:r>
            <a:r>
              <a:rPr lang="en-US" sz="4000" dirty="0" smtClean="0"/>
              <a:t> </a:t>
            </a:r>
            <a:r>
              <a:rPr lang="en-US" sz="4000" dirty="0" err="1" smtClean="0"/>
              <a:t>perbuat</a:t>
            </a:r>
            <a:r>
              <a:rPr lang="en-US" sz="4000" dirty="0" smtClean="0"/>
              <a:t> </a:t>
            </a:r>
            <a:r>
              <a:rPr lang="en-US" sz="4000" dirty="0" err="1" smtClean="0"/>
              <a:t>ter-hadap</a:t>
            </a:r>
            <a:r>
              <a:rPr lang="en-US" sz="4000" dirty="0" smtClean="0"/>
              <a:t> </a:t>
            </a:r>
            <a:r>
              <a:rPr lang="en-US" sz="4000" dirty="0" err="1" smtClean="0"/>
              <a:t>orang-orang</a:t>
            </a:r>
            <a:r>
              <a:rPr lang="en-US" sz="4000" dirty="0" smtClean="0"/>
              <a:t> yang </a:t>
            </a:r>
            <a:r>
              <a:rPr lang="en-US" sz="4000" dirty="0" err="1" smtClean="0"/>
              <a:t>beriman</a:t>
            </a:r>
            <a:r>
              <a:rPr lang="en-US" sz="4000" dirty="0" smtClean="0"/>
              <a:t>. 8. </a:t>
            </a:r>
            <a:r>
              <a:rPr lang="en-US" sz="4000" dirty="0" err="1" smtClean="0"/>
              <a:t>dan</a:t>
            </a:r>
            <a:r>
              <a:rPr lang="en-US" sz="4000" dirty="0" smtClean="0"/>
              <a:t> </a:t>
            </a:r>
            <a:r>
              <a:rPr lang="en-US" sz="4000" dirty="0" err="1" smtClean="0"/>
              <a:t>mereka</a:t>
            </a:r>
            <a:r>
              <a:rPr lang="en-US" sz="4000" dirty="0" smtClean="0"/>
              <a:t> </a:t>
            </a:r>
            <a:r>
              <a:rPr lang="en-US" sz="4000" dirty="0" err="1" smtClean="0"/>
              <a:t>tidak</a:t>
            </a:r>
            <a:r>
              <a:rPr lang="en-US" sz="4000" dirty="0" smtClean="0"/>
              <a:t> </a:t>
            </a:r>
            <a:r>
              <a:rPr lang="en-US" sz="4000" dirty="0" err="1" smtClean="0"/>
              <a:t>menyiksa</a:t>
            </a:r>
            <a:r>
              <a:rPr lang="en-US" sz="4000" dirty="0" smtClean="0"/>
              <a:t> </a:t>
            </a:r>
            <a:r>
              <a:rPr lang="en-US" sz="4000" dirty="0" err="1" smtClean="0"/>
              <a:t>orang-orang</a:t>
            </a:r>
            <a:r>
              <a:rPr lang="en-US" sz="4000" dirty="0" smtClean="0"/>
              <a:t> </a:t>
            </a:r>
            <a:r>
              <a:rPr lang="en-US" sz="4000" dirty="0" err="1" smtClean="0"/>
              <a:t>mukmin</a:t>
            </a:r>
            <a:r>
              <a:rPr lang="en-US" sz="4000" dirty="0" smtClean="0"/>
              <a:t> </a:t>
            </a:r>
            <a:r>
              <a:rPr lang="en-US" sz="4000" dirty="0" err="1" smtClean="0"/>
              <a:t>itu</a:t>
            </a:r>
            <a:r>
              <a:rPr lang="en-US" sz="4000" dirty="0" smtClean="0"/>
              <a:t> </a:t>
            </a:r>
            <a:r>
              <a:rPr lang="en-US" sz="4000" dirty="0" err="1" smtClean="0"/>
              <a:t>melainkan</a:t>
            </a:r>
            <a:r>
              <a:rPr lang="en-US" sz="4000" dirty="0" smtClean="0"/>
              <a:t> </a:t>
            </a:r>
            <a:r>
              <a:rPr lang="en-US" sz="4000" dirty="0" err="1" smtClean="0"/>
              <a:t>karena</a:t>
            </a:r>
            <a:r>
              <a:rPr lang="en-US" sz="4000" dirty="0" smtClean="0"/>
              <a:t> </a:t>
            </a:r>
            <a:r>
              <a:rPr lang="en-US" sz="4000" dirty="0" err="1" smtClean="0"/>
              <a:t>orang-orang</a:t>
            </a:r>
            <a:r>
              <a:rPr lang="en-US" sz="4000" dirty="0" smtClean="0"/>
              <a:t> </a:t>
            </a:r>
            <a:r>
              <a:rPr lang="en-US" sz="4000" dirty="0" err="1" smtClean="0"/>
              <a:t>mukmin</a:t>
            </a:r>
            <a:r>
              <a:rPr lang="en-US" sz="4000" dirty="0" smtClean="0"/>
              <a:t> </a:t>
            </a:r>
            <a:r>
              <a:rPr lang="en-US" sz="4000" dirty="0" err="1" smtClean="0"/>
              <a:t>itu</a:t>
            </a:r>
            <a:r>
              <a:rPr lang="en-US" sz="4000" dirty="0" smtClean="0"/>
              <a:t> </a:t>
            </a:r>
            <a:r>
              <a:rPr lang="en-US" sz="4000" dirty="0" err="1" smtClean="0"/>
              <a:t>beriman</a:t>
            </a:r>
            <a:r>
              <a:rPr lang="en-US" sz="4000" dirty="0" smtClean="0"/>
              <a:t> </a:t>
            </a:r>
            <a:r>
              <a:rPr lang="en-US" sz="4000" dirty="0" err="1" smtClean="0"/>
              <a:t>kepada</a:t>
            </a:r>
            <a:r>
              <a:rPr lang="en-US" sz="4000" dirty="0" smtClean="0"/>
              <a:t> Allah yang </a:t>
            </a:r>
            <a:r>
              <a:rPr lang="en-US" sz="4000" dirty="0" err="1" smtClean="0"/>
              <a:t>Maha</a:t>
            </a:r>
            <a:r>
              <a:rPr lang="en-US" sz="4000" dirty="0" smtClean="0"/>
              <a:t> Perkasa </a:t>
            </a:r>
            <a:r>
              <a:rPr lang="en-US" sz="4000" dirty="0" err="1" smtClean="0"/>
              <a:t>lagi</a:t>
            </a:r>
            <a:r>
              <a:rPr lang="en-US" sz="4000" dirty="0" smtClean="0"/>
              <a:t> </a:t>
            </a:r>
            <a:r>
              <a:rPr lang="en-US" sz="4000" dirty="0" err="1" smtClean="0"/>
              <a:t>Maha</a:t>
            </a:r>
            <a:r>
              <a:rPr lang="en-US" sz="4000" dirty="0" smtClean="0"/>
              <a:t> </a:t>
            </a:r>
            <a:r>
              <a:rPr lang="en-US" sz="4000" dirty="0" err="1" smtClean="0"/>
              <a:t>Terpuji</a:t>
            </a:r>
            <a:r>
              <a:rPr lang="en-US" sz="4000" dirty="0" smtClean="0"/>
              <a:t>. </a:t>
            </a:r>
            <a:r>
              <a:rPr lang="en-US" sz="4000" b="1" dirty="0" smtClean="0"/>
              <a:t>(Al </a:t>
            </a:r>
            <a:r>
              <a:rPr lang="en-US" sz="4000" b="1" dirty="0" err="1" smtClean="0"/>
              <a:t>Buruuj</a:t>
            </a:r>
            <a:r>
              <a:rPr lang="en-US" sz="4000" b="1" dirty="0" smtClean="0"/>
              <a:t> 85 : 1 – 8)</a:t>
            </a:r>
            <a:endParaRPr lang="en-US" sz="4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6"/>
          <p:cNvSpPr>
            <a:spLocks noChangeArrowheads="1"/>
          </p:cNvSpPr>
          <p:nvPr/>
        </p:nvSpPr>
        <p:spPr bwMode="auto">
          <a:xfrm>
            <a:off x="0" y="0"/>
            <a:ext cx="9144000" cy="6863417"/>
          </a:xfrm>
          <a:prstGeom prst="rect">
            <a:avLst/>
          </a:prstGeom>
          <a:noFill/>
          <a:ln w="9525">
            <a:noFill/>
            <a:miter lim="800000"/>
            <a:headEnd/>
            <a:tailEnd/>
          </a:ln>
        </p:spPr>
        <p:txBody>
          <a:bodyPr wrap="square">
            <a:spAutoFit/>
          </a:bodyPr>
          <a:lstStyle/>
          <a:p>
            <a:pPr algn="ctr"/>
            <a:r>
              <a:rPr lang="en-US" sz="4000" b="1" dirty="0" smtClean="0"/>
              <a:t>KETEGUHAN HATI NABI SAW SAAT MENGHADAPI BERBAGAI MACAM GODAAN DAN COBAAN DALAM DAKWAH</a:t>
            </a:r>
            <a:endParaRPr lang="en-US" sz="4000" dirty="0" smtClean="0"/>
          </a:p>
          <a:p>
            <a:pPr algn="ctr"/>
            <a:r>
              <a:rPr lang="en-US" sz="4000" b="1" dirty="0" smtClean="0"/>
              <a:t> </a:t>
            </a:r>
            <a:r>
              <a:rPr lang="en-US" sz="4000" dirty="0" smtClean="0"/>
              <a:t>“</a:t>
            </a:r>
            <a:r>
              <a:rPr lang="en-US" sz="4000" dirty="0" err="1" smtClean="0"/>
              <a:t>Demi</a:t>
            </a:r>
            <a:r>
              <a:rPr lang="en-US" sz="4000" dirty="0" smtClean="0"/>
              <a:t> Allah, </a:t>
            </a:r>
            <a:r>
              <a:rPr lang="en-US" sz="4000" dirty="0" err="1" smtClean="0"/>
              <a:t>seandainya</a:t>
            </a:r>
            <a:r>
              <a:rPr lang="en-US" sz="4000" dirty="0" smtClean="0"/>
              <a:t> </a:t>
            </a:r>
            <a:r>
              <a:rPr lang="en-US" sz="4000" dirty="0" err="1" smtClean="0"/>
              <a:t>mereka</a:t>
            </a:r>
            <a:r>
              <a:rPr lang="en-US" sz="4000" dirty="0" smtClean="0"/>
              <a:t> </a:t>
            </a:r>
            <a:r>
              <a:rPr lang="en-US" sz="4000" dirty="0" err="1" smtClean="0"/>
              <a:t>dapat</a:t>
            </a:r>
            <a:r>
              <a:rPr lang="en-US" sz="4000" dirty="0" smtClean="0"/>
              <a:t> </a:t>
            </a:r>
            <a:r>
              <a:rPr lang="en-US" sz="4000" dirty="0" err="1" smtClean="0"/>
              <a:t>meletakkan</a:t>
            </a:r>
            <a:r>
              <a:rPr lang="en-US" sz="4000" dirty="0" smtClean="0"/>
              <a:t> </a:t>
            </a:r>
            <a:r>
              <a:rPr lang="en-US" sz="4000" dirty="0" err="1" smtClean="0"/>
              <a:t>matahari</a:t>
            </a:r>
            <a:r>
              <a:rPr lang="en-US" sz="4000" dirty="0" smtClean="0"/>
              <a:t> </a:t>
            </a:r>
            <a:r>
              <a:rPr lang="en-US" sz="4000" dirty="0" err="1" smtClean="0"/>
              <a:t>di</a:t>
            </a:r>
            <a:r>
              <a:rPr lang="en-US" sz="4000" dirty="0" smtClean="0"/>
              <a:t> </a:t>
            </a:r>
            <a:r>
              <a:rPr lang="en-US" sz="4000" dirty="0" err="1" smtClean="0"/>
              <a:t>tangan</a:t>
            </a:r>
            <a:r>
              <a:rPr lang="en-US" sz="4000" dirty="0" smtClean="0"/>
              <a:t> </a:t>
            </a:r>
            <a:r>
              <a:rPr lang="en-US" sz="4000" dirty="0" err="1" smtClean="0"/>
              <a:t>kananku</a:t>
            </a:r>
            <a:r>
              <a:rPr lang="en-US" sz="4000" dirty="0" smtClean="0"/>
              <a:t> </a:t>
            </a:r>
            <a:r>
              <a:rPr lang="en-US" sz="4000" dirty="0" err="1" smtClean="0"/>
              <a:t>dan</a:t>
            </a:r>
            <a:r>
              <a:rPr lang="en-US" sz="4000" dirty="0" smtClean="0"/>
              <a:t> </a:t>
            </a:r>
            <a:r>
              <a:rPr lang="en-US" sz="4000" dirty="0" err="1" smtClean="0"/>
              <a:t>bulan</a:t>
            </a:r>
            <a:r>
              <a:rPr lang="en-US" sz="4000" dirty="0" smtClean="0"/>
              <a:t> </a:t>
            </a:r>
            <a:r>
              <a:rPr lang="en-US" sz="4000" dirty="0" err="1" smtClean="0"/>
              <a:t>ditangan</a:t>
            </a:r>
            <a:r>
              <a:rPr lang="en-US" sz="4000" dirty="0" smtClean="0"/>
              <a:t> </a:t>
            </a:r>
            <a:r>
              <a:rPr lang="en-US" sz="4000" dirty="0" err="1" smtClean="0"/>
              <a:t>kiriku</a:t>
            </a:r>
            <a:r>
              <a:rPr lang="en-US" sz="4000" dirty="0" smtClean="0"/>
              <a:t> agar </a:t>
            </a:r>
            <a:r>
              <a:rPr lang="en-US" sz="4000" dirty="0" err="1" smtClean="0"/>
              <a:t>aku</a:t>
            </a:r>
            <a:r>
              <a:rPr lang="en-US" sz="4000" dirty="0" smtClean="0"/>
              <a:t> </a:t>
            </a:r>
            <a:r>
              <a:rPr lang="en-US" sz="4000" dirty="0" err="1" smtClean="0"/>
              <a:t>meninggalkan</a:t>
            </a:r>
            <a:r>
              <a:rPr lang="en-US" sz="4000" dirty="0" smtClean="0"/>
              <a:t> </a:t>
            </a:r>
            <a:r>
              <a:rPr lang="en-US" sz="4000" dirty="0" err="1" smtClean="0"/>
              <a:t>dakwah</a:t>
            </a:r>
            <a:r>
              <a:rPr lang="en-US" sz="4000" dirty="0" smtClean="0"/>
              <a:t> </a:t>
            </a:r>
            <a:r>
              <a:rPr lang="en-US" sz="4000" dirty="0" err="1" smtClean="0"/>
              <a:t>ini</a:t>
            </a:r>
            <a:r>
              <a:rPr lang="en-US" sz="4000" dirty="0" smtClean="0"/>
              <a:t>. </a:t>
            </a:r>
            <a:r>
              <a:rPr lang="en-US" sz="4000" dirty="0" err="1" smtClean="0"/>
              <a:t>Tidak</a:t>
            </a:r>
            <a:r>
              <a:rPr lang="en-US" sz="4000" dirty="0" smtClean="0"/>
              <a:t> </a:t>
            </a:r>
            <a:r>
              <a:rPr lang="en-US" sz="4000" dirty="0" err="1" smtClean="0"/>
              <a:t>akan</a:t>
            </a:r>
            <a:r>
              <a:rPr lang="en-US" sz="4000" dirty="0" smtClean="0"/>
              <a:t> </a:t>
            </a:r>
            <a:r>
              <a:rPr lang="en-US" sz="4000" dirty="0" err="1" smtClean="0"/>
              <a:t>pernah</a:t>
            </a:r>
            <a:r>
              <a:rPr lang="en-US" sz="4000" dirty="0" smtClean="0"/>
              <a:t> </a:t>
            </a:r>
            <a:r>
              <a:rPr lang="en-US" sz="4000" dirty="0" err="1" smtClean="0"/>
              <a:t>aku</a:t>
            </a:r>
            <a:r>
              <a:rPr lang="en-US" sz="4000" dirty="0" smtClean="0"/>
              <a:t> </a:t>
            </a:r>
            <a:r>
              <a:rPr lang="en-US" sz="4000" dirty="0" err="1" smtClean="0"/>
              <a:t>lakukan</a:t>
            </a:r>
            <a:r>
              <a:rPr lang="en-US" sz="4000" dirty="0" smtClean="0"/>
              <a:t> </a:t>
            </a:r>
            <a:r>
              <a:rPr lang="en-US" sz="4000" dirty="0" err="1" smtClean="0"/>
              <a:t>sampai</a:t>
            </a:r>
            <a:r>
              <a:rPr lang="en-US" sz="4000" dirty="0" smtClean="0"/>
              <a:t> Allah </a:t>
            </a:r>
            <a:r>
              <a:rPr lang="en-US" sz="4000" dirty="0" err="1" smtClean="0"/>
              <a:t>memenangkan</a:t>
            </a:r>
            <a:r>
              <a:rPr lang="en-US" sz="4000" dirty="0" smtClean="0"/>
              <a:t> </a:t>
            </a:r>
            <a:r>
              <a:rPr lang="en-US" sz="4000" dirty="0" err="1" smtClean="0"/>
              <a:t>dakwah</a:t>
            </a:r>
            <a:r>
              <a:rPr lang="en-US" sz="4000" dirty="0" smtClean="0"/>
              <a:t> </a:t>
            </a:r>
            <a:r>
              <a:rPr lang="en-US" sz="4000" dirty="0" err="1" smtClean="0"/>
              <a:t>ini</a:t>
            </a:r>
            <a:r>
              <a:rPr lang="en-US" sz="4000" dirty="0" smtClean="0"/>
              <a:t> </a:t>
            </a:r>
            <a:r>
              <a:rPr lang="en-US" sz="4000" dirty="0" err="1" smtClean="0"/>
              <a:t>atau</a:t>
            </a:r>
            <a:r>
              <a:rPr lang="en-US" sz="4000" dirty="0" smtClean="0"/>
              <a:t> </a:t>
            </a:r>
            <a:r>
              <a:rPr lang="en-US" sz="4000" dirty="0" err="1" smtClean="0"/>
              <a:t>menghancurkan</a:t>
            </a:r>
            <a:r>
              <a:rPr lang="en-US" sz="4000" dirty="0" smtClean="0"/>
              <a:t> yang </a:t>
            </a:r>
            <a:r>
              <a:rPr lang="en-US" sz="4000" dirty="0" err="1" smtClean="0"/>
              <a:t>lainnya</a:t>
            </a:r>
            <a:r>
              <a:rPr lang="en-US" sz="4000" dirty="0" smtClean="0"/>
              <a:t>”. </a:t>
            </a:r>
          </a:p>
          <a:p>
            <a:pPr algn="ctr"/>
            <a:r>
              <a:rPr lang="en-US" sz="4000" b="1" dirty="0" smtClean="0"/>
              <a:t>(</a:t>
            </a:r>
            <a:r>
              <a:rPr lang="en-US" sz="4000" b="1" dirty="0" err="1" smtClean="0"/>
              <a:t>Siroh</a:t>
            </a:r>
            <a:r>
              <a:rPr lang="en-US" sz="4000" b="1" dirty="0" smtClean="0"/>
              <a:t> </a:t>
            </a:r>
            <a:r>
              <a:rPr lang="en-US" sz="4000" b="1" dirty="0" err="1" smtClean="0"/>
              <a:t>Ibnu</a:t>
            </a:r>
            <a:r>
              <a:rPr lang="en-US" sz="4000" b="1" dirty="0" smtClean="0"/>
              <a:t> </a:t>
            </a:r>
            <a:r>
              <a:rPr lang="en-US" sz="4000" b="1" dirty="0" err="1" smtClean="0"/>
              <a:t>Hisyam</a:t>
            </a:r>
            <a:r>
              <a:rPr lang="en-US" sz="4000" b="1" dirty="0" smtClean="0"/>
              <a:t>) </a:t>
            </a:r>
            <a:endParaRPr lang="en-US" sz="4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337602"/>
            <a:ext cx="9144000" cy="6063198"/>
          </a:xfrm>
          <a:prstGeom prst="rect">
            <a:avLst/>
          </a:prstGeom>
          <a:noFill/>
          <a:ln w="9525">
            <a:noFill/>
            <a:miter lim="800000"/>
            <a:headEnd/>
            <a:tailEnd/>
          </a:ln>
        </p:spPr>
        <p:txBody>
          <a:bodyPr wrap="square">
            <a:spAutoFit/>
          </a:bodyPr>
          <a:lstStyle/>
          <a:p>
            <a:pPr algn="ctr"/>
            <a:r>
              <a:rPr lang="en-US" sz="4000" b="1" dirty="0" smtClean="0"/>
              <a:t>ADA SEBAGIAN ORANG YANG DENGAN MUDAHNYA MENJUAL AGAMANYA DENGAN HARGA YANG MURAH</a:t>
            </a:r>
          </a:p>
          <a:p>
            <a:pPr algn="ctr"/>
            <a:endParaRPr lang="en-US" sz="4000" b="1" dirty="0" smtClean="0"/>
          </a:p>
          <a:p>
            <a:pPr algn="ctr"/>
            <a:r>
              <a:rPr lang="en-GB" sz="4800" b="1" dirty="0" err="1" smtClean="0"/>
              <a:t>وَلَا</a:t>
            </a:r>
            <a:r>
              <a:rPr lang="en-GB" sz="4800" b="1" dirty="0" smtClean="0"/>
              <a:t> </a:t>
            </a:r>
            <a:r>
              <a:rPr lang="en-GB" sz="4800" b="1" dirty="0" err="1" smtClean="0"/>
              <a:t>تَشْتَرُوا</a:t>
            </a:r>
            <a:r>
              <a:rPr lang="en-GB" sz="4800" b="1" dirty="0" smtClean="0"/>
              <a:t> </a:t>
            </a:r>
            <a:r>
              <a:rPr lang="en-GB" sz="4800" b="1" dirty="0" err="1" smtClean="0"/>
              <a:t>بِآَيَاتِي</a:t>
            </a:r>
            <a:r>
              <a:rPr lang="en-GB" sz="4800" b="1" dirty="0" smtClean="0"/>
              <a:t> </a:t>
            </a:r>
            <a:r>
              <a:rPr lang="en-GB" sz="4800" b="1" dirty="0" err="1" smtClean="0"/>
              <a:t>ثَمَنًا</a:t>
            </a:r>
            <a:r>
              <a:rPr lang="en-GB" sz="4800" b="1" dirty="0" smtClean="0"/>
              <a:t> </a:t>
            </a:r>
            <a:r>
              <a:rPr lang="en-GB" sz="4800" b="1" dirty="0" err="1" smtClean="0"/>
              <a:t>قَلِيلًا</a:t>
            </a:r>
            <a:r>
              <a:rPr lang="en-GB" sz="4800" b="1" dirty="0" smtClean="0"/>
              <a:t> </a:t>
            </a:r>
            <a:r>
              <a:rPr lang="en-GB" sz="4800" b="1" dirty="0" err="1" smtClean="0"/>
              <a:t>وَإِيَّايَ</a:t>
            </a:r>
            <a:r>
              <a:rPr lang="en-GB" sz="4800" b="1" dirty="0" smtClean="0"/>
              <a:t> </a:t>
            </a:r>
            <a:r>
              <a:rPr lang="en-GB" sz="4800" b="1" dirty="0" err="1" smtClean="0"/>
              <a:t>فَاتَّقُونِ</a:t>
            </a:r>
            <a:r>
              <a:rPr lang="ar-SA" sz="4800" b="1" dirty="0" smtClean="0"/>
              <a:t> </a:t>
            </a:r>
            <a:r>
              <a:rPr lang="en-US" sz="4000" dirty="0" smtClean="0"/>
              <a:t> </a:t>
            </a:r>
          </a:p>
          <a:p>
            <a:pPr algn="ctr"/>
            <a:endParaRPr lang="en-US" sz="2000" dirty="0" smtClean="0"/>
          </a:p>
          <a:p>
            <a:pPr algn="ctr"/>
            <a:r>
              <a:rPr lang="en-US" sz="4000" dirty="0" err="1" smtClean="0"/>
              <a:t>Janganlah</a:t>
            </a:r>
            <a:r>
              <a:rPr lang="en-US" sz="4000" dirty="0" smtClean="0"/>
              <a:t> </a:t>
            </a:r>
            <a:r>
              <a:rPr lang="en-US" sz="4000" dirty="0" err="1" smtClean="0"/>
              <a:t>kamu</a:t>
            </a:r>
            <a:r>
              <a:rPr lang="en-US" sz="4000" dirty="0" smtClean="0"/>
              <a:t> </a:t>
            </a:r>
            <a:r>
              <a:rPr lang="en-US" sz="4000" dirty="0" err="1" smtClean="0"/>
              <a:t>menukarkan</a:t>
            </a:r>
            <a:r>
              <a:rPr lang="en-US" sz="4000" dirty="0" smtClean="0"/>
              <a:t> </a:t>
            </a:r>
            <a:r>
              <a:rPr lang="en-US" sz="4000" dirty="0" err="1" smtClean="0"/>
              <a:t>ayat</a:t>
            </a:r>
            <a:endParaRPr lang="en-US" sz="4000" dirty="0" smtClean="0"/>
          </a:p>
          <a:p>
            <a:pPr algn="ctr"/>
            <a:r>
              <a:rPr lang="en-US" sz="4000" dirty="0" err="1" smtClean="0"/>
              <a:t>ayat</a:t>
            </a:r>
            <a:r>
              <a:rPr lang="en-US" sz="4000" dirty="0" smtClean="0"/>
              <a:t>-Ku </a:t>
            </a:r>
            <a:r>
              <a:rPr lang="en-US" sz="4000" dirty="0" err="1" smtClean="0"/>
              <a:t>dengan</a:t>
            </a:r>
            <a:r>
              <a:rPr lang="en-US" sz="4000" dirty="0" smtClean="0"/>
              <a:t> </a:t>
            </a:r>
            <a:r>
              <a:rPr lang="en-US" sz="4000" dirty="0" err="1" smtClean="0"/>
              <a:t>harga</a:t>
            </a:r>
            <a:r>
              <a:rPr lang="en-US" sz="4000" dirty="0" smtClean="0"/>
              <a:t> yang </a:t>
            </a:r>
            <a:r>
              <a:rPr lang="en-US" sz="4000" dirty="0" err="1" smtClean="0"/>
              <a:t>rendah</a:t>
            </a:r>
            <a:r>
              <a:rPr lang="en-US" sz="4000" dirty="0" smtClean="0"/>
              <a:t>, </a:t>
            </a:r>
          </a:p>
          <a:p>
            <a:pPr algn="ctr"/>
            <a:r>
              <a:rPr lang="en-US" sz="4000" dirty="0" err="1" smtClean="0"/>
              <a:t>dan</a:t>
            </a:r>
            <a:r>
              <a:rPr lang="en-US" sz="4000" dirty="0" smtClean="0"/>
              <a:t> </a:t>
            </a:r>
            <a:r>
              <a:rPr lang="en-US" sz="4000" dirty="0" err="1" smtClean="0"/>
              <a:t>hanya</a:t>
            </a:r>
            <a:r>
              <a:rPr lang="en-US" sz="4000" dirty="0" smtClean="0"/>
              <a:t> </a:t>
            </a:r>
            <a:r>
              <a:rPr lang="en-US" sz="4000" dirty="0" err="1" smtClean="0"/>
              <a:t>kepada</a:t>
            </a:r>
            <a:r>
              <a:rPr lang="en-US" sz="4000" dirty="0" smtClean="0"/>
              <a:t> </a:t>
            </a:r>
            <a:r>
              <a:rPr lang="en-US" sz="4000" dirty="0" err="1" smtClean="0"/>
              <a:t>Akulah</a:t>
            </a:r>
            <a:r>
              <a:rPr lang="en-US" sz="4000" dirty="0" smtClean="0"/>
              <a:t> </a:t>
            </a:r>
            <a:r>
              <a:rPr lang="en-US" sz="4000" dirty="0" err="1" smtClean="0"/>
              <a:t>kamu</a:t>
            </a:r>
            <a:r>
              <a:rPr lang="en-US" sz="4000" dirty="0" smtClean="0"/>
              <a:t> </a:t>
            </a:r>
            <a:r>
              <a:rPr lang="en-US" sz="4000" dirty="0" err="1" smtClean="0"/>
              <a:t>harus</a:t>
            </a:r>
            <a:r>
              <a:rPr lang="en-US" sz="4000" dirty="0" smtClean="0"/>
              <a:t> </a:t>
            </a:r>
            <a:r>
              <a:rPr lang="en-US" sz="4000" dirty="0" err="1" smtClean="0"/>
              <a:t>bertakwa</a:t>
            </a:r>
            <a:r>
              <a:rPr lang="en-US" sz="4000" dirty="0" smtClean="0"/>
              <a:t>. </a:t>
            </a:r>
            <a:r>
              <a:rPr lang="en-US" sz="4000" b="1" dirty="0" smtClean="0"/>
              <a:t>(Al </a:t>
            </a:r>
            <a:r>
              <a:rPr lang="en-US" sz="4000" b="1" dirty="0" err="1" smtClean="0"/>
              <a:t>Baqarah</a:t>
            </a:r>
            <a:r>
              <a:rPr lang="en-US" sz="4000" b="1" dirty="0" smtClean="0"/>
              <a:t> 2 : 41)</a:t>
            </a:r>
            <a:r>
              <a:rPr lang="en-US" sz="4000" dirty="0" smtClean="0"/>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229136"/>
            <a:ext cx="9144000" cy="6247864"/>
          </a:xfrm>
          <a:prstGeom prst="rect">
            <a:avLst/>
          </a:prstGeom>
          <a:noFill/>
          <a:ln w="9525">
            <a:noFill/>
            <a:miter lim="800000"/>
            <a:headEnd/>
            <a:tailEnd/>
          </a:ln>
        </p:spPr>
        <p:txBody>
          <a:bodyPr wrap="square">
            <a:spAutoFit/>
          </a:bodyPr>
          <a:lstStyle/>
          <a:p>
            <a:pPr algn="ctr"/>
            <a:r>
              <a:rPr lang="en-US" sz="4000" dirty="0" smtClean="0"/>
              <a:t>Dari Abu </a:t>
            </a:r>
            <a:r>
              <a:rPr lang="en-US" sz="4000" dirty="0" err="1" smtClean="0"/>
              <a:t>Hurairah</a:t>
            </a:r>
            <a:r>
              <a:rPr lang="en-US" sz="4000" dirty="0" smtClean="0"/>
              <a:t> </a:t>
            </a:r>
            <a:r>
              <a:rPr lang="en-US" sz="4000" dirty="0" err="1" smtClean="0"/>
              <a:t>ra</a:t>
            </a:r>
            <a:r>
              <a:rPr lang="en-US" sz="4000" dirty="0" smtClean="0"/>
              <a:t> </a:t>
            </a:r>
            <a:r>
              <a:rPr lang="en-US" sz="4000" dirty="0" err="1" smtClean="0"/>
              <a:t>Sesungguhnya</a:t>
            </a:r>
            <a:r>
              <a:rPr lang="en-US" sz="4000" dirty="0" smtClean="0"/>
              <a:t> </a:t>
            </a:r>
            <a:r>
              <a:rPr lang="en-US" sz="4000" dirty="0" err="1" smtClean="0"/>
              <a:t>Rasulullah</a:t>
            </a:r>
            <a:r>
              <a:rPr lang="en-US" sz="4000" dirty="0" smtClean="0"/>
              <a:t> saw </a:t>
            </a:r>
            <a:r>
              <a:rPr lang="en-US" sz="4000" dirty="0" err="1" smtClean="0"/>
              <a:t>bersabda</a:t>
            </a:r>
            <a:r>
              <a:rPr lang="en-US" sz="4000" dirty="0" smtClean="0"/>
              <a:t>: </a:t>
            </a:r>
            <a:r>
              <a:rPr lang="en-US" sz="4000" dirty="0" err="1" smtClean="0"/>
              <a:t>Bersegeralah</a:t>
            </a:r>
            <a:r>
              <a:rPr lang="en-US" sz="4000" dirty="0" smtClean="0"/>
              <a:t> </a:t>
            </a:r>
            <a:r>
              <a:rPr lang="en-US" sz="4000" dirty="0" err="1" smtClean="0"/>
              <a:t>beramal</a:t>
            </a:r>
            <a:r>
              <a:rPr lang="en-US" sz="4000" dirty="0" smtClean="0"/>
              <a:t> </a:t>
            </a:r>
            <a:r>
              <a:rPr lang="en-US" sz="4000" dirty="0" err="1" smtClean="0"/>
              <a:t>soleh</a:t>
            </a:r>
            <a:r>
              <a:rPr lang="en-US" sz="4000" dirty="0" smtClean="0"/>
              <a:t>, </a:t>
            </a:r>
            <a:r>
              <a:rPr lang="en-US" sz="4000" dirty="0" err="1" smtClean="0"/>
              <a:t>akan</a:t>
            </a:r>
            <a:r>
              <a:rPr lang="en-US" sz="4000" dirty="0" smtClean="0"/>
              <a:t> </a:t>
            </a:r>
            <a:r>
              <a:rPr lang="en-US" sz="4000" dirty="0" err="1" smtClean="0"/>
              <a:t>datang</a:t>
            </a:r>
            <a:r>
              <a:rPr lang="en-US" sz="4000" dirty="0" smtClean="0"/>
              <a:t> </a:t>
            </a:r>
            <a:r>
              <a:rPr lang="en-US" sz="4000" dirty="0" err="1" smtClean="0"/>
              <a:t>satu</a:t>
            </a:r>
            <a:r>
              <a:rPr lang="en-US" sz="4000" dirty="0" smtClean="0"/>
              <a:t> </a:t>
            </a:r>
            <a:r>
              <a:rPr lang="en-US" sz="4000" dirty="0" err="1" smtClean="0"/>
              <a:t>masa</a:t>
            </a:r>
            <a:r>
              <a:rPr lang="en-US" sz="4000" dirty="0" smtClean="0"/>
              <a:t>, </a:t>
            </a:r>
            <a:r>
              <a:rPr lang="en-US" sz="4000" dirty="0" err="1" smtClean="0"/>
              <a:t>fitnah</a:t>
            </a:r>
            <a:r>
              <a:rPr lang="en-US" sz="4000" dirty="0" smtClean="0"/>
              <a:t> </a:t>
            </a:r>
            <a:r>
              <a:rPr lang="en-US" sz="4000" dirty="0" err="1" smtClean="0"/>
              <a:t>datang</a:t>
            </a:r>
            <a:r>
              <a:rPr lang="en-US" sz="4000" dirty="0" smtClean="0"/>
              <a:t> </a:t>
            </a:r>
            <a:r>
              <a:rPr lang="en-US" sz="4000" dirty="0" err="1" smtClean="0"/>
              <a:t>bagaikan</a:t>
            </a:r>
            <a:r>
              <a:rPr lang="en-US" sz="4000" dirty="0" smtClean="0"/>
              <a:t> </a:t>
            </a:r>
            <a:r>
              <a:rPr lang="en-US" sz="4000" dirty="0" err="1" smtClean="0"/>
              <a:t>malam</a:t>
            </a:r>
            <a:r>
              <a:rPr lang="en-US" sz="4000" dirty="0" smtClean="0"/>
              <a:t> yang </a:t>
            </a:r>
            <a:r>
              <a:rPr lang="en-US" sz="4000" dirty="0" err="1" smtClean="0"/>
              <a:t>gelap</a:t>
            </a:r>
            <a:r>
              <a:rPr lang="en-US" sz="4000" dirty="0" smtClean="0"/>
              <a:t> </a:t>
            </a:r>
            <a:r>
              <a:rPr lang="en-US" sz="4000" dirty="0" err="1" smtClean="0"/>
              <a:t>gulita</a:t>
            </a:r>
            <a:r>
              <a:rPr lang="en-US" sz="4000" dirty="0" smtClean="0"/>
              <a:t>. </a:t>
            </a:r>
            <a:r>
              <a:rPr lang="en-US" sz="4000" dirty="0" err="1" smtClean="0"/>
              <a:t>Ada</a:t>
            </a:r>
            <a:r>
              <a:rPr lang="en-US" sz="4000" dirty="0" smtClean="0"/>
              <a:t> </a:t>
            </a:r>
            <a:r>
              <a:rPr lang="en-US" sz="4000" dirty="0" err="1" smtClean="0"/>
              <a:t>orang</a:t>
            </a:r>
            <a:r>
              <a:rPr lang="en-US" sz="4000" dirty="0" smtClean="0"/>
              <a:t> yang </a:t>
            </a:r>
            <a:r>
              <a:rPr lang="en-US" sz="4000" dirty="0" err="1" smtClean="0"/>
              <a:t>pagi</a:t>
            </a:r>
            <a:r>
              <a:rPr lang="en-US" sz="4000" dirty="0" smtClean="0"/>
              <a:t> </a:t>
            </a:r>
            <a:r>
              <a:rPr lang="en-US" sz="4000" dirty="0" err="1" smtClean="0"/>
              <a:t>harinya</a:t>
            </a:r>
            <a:r>
              <a:rPr lang="en-US" sz="4000" dirty="0" smtClean="0"/>
              <a:t> </a:t>
            </a:r>
            <a:r>
              <a:rPr lang="en-US" sz="4000" dirty="0" err="1" smtClean="0"/>
              <a:t>masih</a:t>
            </a:r>
            <a:r>
              <a:rPr lang="en-US" sz="4000" dirty="0" smtClean="0"/>
              <a:t> </a:t>
            </a:r>
            <a:r>
              <a:rPr lang="en-US" sz="4000" dirty="0" err="1" smtClean="0"/>
              <a:t>mukmin</a:t>
            </a:r>
            <a:r>
              <a:rPr lang="en-US" sz="4000" dirty="0" smtClean="0"/>
              <a:t>, </a:t>
            </a:r>
            <a:r>
              <a:rPr lang="en-US" sz="4000" dirty="0" err="1" smtClean="0"/>
              <a:t>namun</a:t>
            </a:r>
            <a:r>
              <a:rPr lang="en-US" sz="4000" dirty="0" smtClean="0"/>
              <a:t>, sore </a:t>
            </a:r>
            <a:r>
              <a:rPr lang="en-US" sz="4000" dirty="0" err="1" smtClean="0"/>
              <a:t>hari</a:t>
            </a:r>
            <a:r>
              <a:rPr lang="en-US" sz="4000" dirty="0" smtClean="0"/>
              <a:t> </a:t>
            </a:r>
            <a:r>
              <a:rPr lang="en-US" sz="4000" dirty="0" err="1" smtClean="0"/>
              <a:t>berubah</a:t>
            </a:r>
            <a:r>
              <a:rPr lang="en-US" sz="4000" dirty="0" smtClean="0"/>
              <a:t> </a:t>
            </a:r>
            <a:r>
              <a:rPr lang="en-US" sz="4000" dirty="0" err="1" smtClean="0"/>
              <a:t>kafir</a:t>
            </a:r>
            <a:r>
              <a:rPr lang="en-US" sz="4000" dirty="0" smtClean="0"/>
              <a:t>. Dan </a:t>
            </a:r>
            <a:r>
              <a:rPr lang="en-US" sz="4000" dirty="0" err="1" smtClean="0"/>
              <a:t>ada</a:t>
            </a:r>
            <a:r>
              <a:rPr lang="en-US" sz="4000" dirty="0" smtClean="0"/>
              <a:t> </a:t>
            </a:r>
            <a:r>
              <a:rPr lang="en-US" sz="4000" dirty="0" err="1" smtClean="0"/>
              <a:t>juga</a:t>
            </a:r>
            <a:r>
              <a:rPr lang="en-US" sz="4000" dirty="0" smtClean="0"/>
              <a:t> yang sore </a:t>
            </a:r>
            <a:r>
              <a:rPr lang="en-US" sz="4000" dirty="0" err="1" smtClean="0"/>
              <a:t>hari</a:t>
            </a:r>
            <a:r>
              <a:rPr lang="en-US" sz="4000" dirty="0" smtClean="0"/>
              <a:t> </a:t>
            </a:r>
            <a:r>
              <a:rPr lang="en-US" sz="4000" dirty="0" err="1" smtClean="0"/>
              <a:t>masih</a:t>
            </a:r>
            <a:r>
              <a:rPr lang="en-US" sz="4000" dirty="0" smtClean="0"/>
              <a:t> </a:t>
            </a:r>
            <a:r>
              <a:rPr lang="en-US" sz="4000" dirty="0" err="1" smtClean="0"/>
              <a:t>beriman</a:t>
            </a:r>
            <a:r>
              <a:rPr lang="en-US" sz="4000" dirty="0" smtClean="0"/>
              <a:t>, </a:t>
            </a:r>
            <a:r>
              <a:rPr lang="en-US" sz="4000" dirty="0" err="1" smtClean="0"/>
              <a:t>namun</a:t>
            </a:r>
            <a:r>
              <a:rPr lang="en-US" sz="4000" dirty="0" smtClean="0"/>
              <a:t> </a:t>
            </a:r>
            <a:r>
              <a:rPr lang="en-US" sz="4000" dirty="0" err="1" smtClean="0"/>
              <a:t>pagi</a:t>
            </a:r>
            <a:r>
              <a:rPr lang="en-US" sz="4000" dirty="0" smtClean="0"/>
              <a:t> </a:t>
            </a:r>
            <a:r>
              <a:rPr lang="en-US" sz="4000" dirty="0" err="1" smtClean="0"/>
              <a:t>hari</a:t>
            </a:r>
            <a:r>
              <a:rPr lang="en-US" sz="4000" dirty="0" smtClean="0"/>
              <a:t> </a:t>
            </a:r>
            <a:r>
              <a:rPr lang="en-US" sz="4000" dirty="0" err="1" smtClean="0"/>
              <a:t>menjadi</a:t>
            </a:r>
            <a:r>
              <a:rPr lang="en-US" sz="4000" dirty="0" smtClean="0"/>
              <a:t> </a:t>
            </a:r>
            <a:r>
              <a:rPr lang="en-US" sz="4000" dirty="0" err="1" smtClean="0"/>
              <a:t>kafir</a:t>
            </a:r>
            <a:r>
              <a:rPr lang="en-US" sz="4000" dirty="0" smtClean="0"/>
              <a:t>. </a:t>
            </a:r>
            <a:r>
              <a:rPr lang="en-US" sz="4000" dirty="0" err="1" smtClean="0"/>
              <a:t>Mereka</a:t>
            </a:r>
            <a:r>
              <a:rPr lang="en-US" sz="4000" dirty="0" smtClean="0"/>
              <a:t> </a:t>
            </a:r>
            <a:r>
              <a:rPr lang="en-US" sz="4000" dirty="0" err="1" smtClean="0"/>
              <a:t>menjual</a:t>
            </a:r>
            <a:r>
              <a:rPr lang="en-US" sz="4000" dirty="0" smtClean="0"/>
              <a:t> </a:t>
            </a:r>
            <a:r>
              <a:rPr lang="en-US" sz="4000" dirty="0" err="1" smtClean="0"/>
              <a:t>agamanya</a:t>
            </a:r>
            <a:r>
              <a:rPr lang="en-US" sz="4000" dirty="0" smtClean="0"/>
              <a:t> </a:t>
            </a:r>
            <a:r>
              <a:rPr lang="en-US" sz="4000" dirty="0" err="1" smtClean="0"/>
              <a:t>dengan</a:t>
            </a:r>
            <a:r>
              <a:rPr lang="en-US" sz="4000" dirty="0" smtClean="0"/>
              <a:t> </a:t>
            </a:r>
            <a:r>
              <a:rPr lang="en-US" sz="4000" dirty="0" err="1" smtClean="0"/>
              <a:t>sedikit</a:t>
            </a:r>
            <a:r>
              <a:rPr lang="en-US" sz="4000" dirty="0" smtClean="0"/>
              <a:t> </a:t>
            </a:r>
            <a:r>
              <a:rPr lang="en-US" sz="4000" dirty="0" err="1" smtClean="0"/>
              <a:t>kesenangan</a:t>
            </a:r>
            <a:r>
              <a:rPr lang="en-US" sz="4000" dirty="0" smtClean="0"/>
              <a:t> </a:t>
            </a:r>
            <a:r>
              <a:rPr lang="en-US" sz="4000" dirty="0" err="1" smtClean="0"/>
              <a:t>duniawi</a:t>
            </a:r>
            <a:r>
              <a:rPr lang="en-US" sz="4000" dirty="0" smtClean="0"/>
              <a:t> </a:t>
            </a:r>
            <a:r>
              <a:rPr lang="en-US" sz="4000" b="1" dirty="0" smtClean="0"/>
              <a:t>(HR Muslim)</a:t>
            </a:r>
            <a:r>
              <a:rPr lang="en-US" sz="4000" dirty="0" smtClean="0"/>
              <a:t> </a:t>
            </a:r>
            <a:endParaRPr lang="en-US" sz="4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539889"/>
            <a:ext cx="9144000" cy="5632311"/>
          </a:xfrm>
          <a:prstGeom prst="rect">
            <a:avLst/>
          </a:prstGeom>
          <a:noFill/>
          <a:ln w="9525">
            <a:noFill/>
            <a:miter lim="800000"/>
            <a:headEnd/>
            <a:tailEnd/>
          </a:ln>
        </p:spPr>
        <p:txBody>
          <a:bodyPr wrap="square">
            <a:spAutoFit/>
          </a:bodyPr>
          <a:lstStyle/>
          <a:p>
            <a:pPr algn="ctr"/>
            <a:r>
              <a:rPr lang="en-US" sz="6000" b="1" u="sng" dirty="0"/>
              <a:t>KEDUA :</a:t>
            </a:r>
            <a:r>
              <a:rPr lang="en-US" sz="6000" b="1" dirty="0"/>
              <a:t> HATI YANG PALING ALLAH SWT SUKAI : “ASHFAHA” (YANG PALING JERNIH, BENING, BERSIH DARI SYIRIK. IKHLAS, TIDAK RIYA, TIDAK SUM’AH).</a:t>
            </a:r>
            <a:endParaRPr lang="en-US" sz="6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539889"/>
            <a:ext cx="9144000" cy="5816977"/>
          </a:xfrm>
          <a:prstGeom prst="rect">
            <a:avLst/>
          </a:prstGeom>
          <a:noFill/>
          <a:ln w="9525">
            <a:noFill/>
            <a:miter lim="800000"/>
            <a:headEnd/>
            <a:tailEnd/>
          </a:ln>
        </p:spPr>
        <p:txBody>
          <a:bodyPr wrap="square">
            <a:spAutoFit/>
          </a:bodyPr>
          <a:lstStyle/>
          <a:p>
            <a:pPr algn="ctr"/>
            <a:r>
              <a:rPr lang="ar-SA" sz="5400" b="1" dirty="0" smtClean="0"/>
              <a:t>الَّذِينَ آَمَنُوا وَلَمْ يَلْبِسُوا إِيمَانَهُمْ بِظُلْمٍ أُولَئِكَ لَهُمُ الْأَمْنُ وَهُمْ مُهْتَدُونَ</a:t>
            </a:r>
            <a:endParaRPr lang="en-US" sz="5400" dirty="0" smtClean="0"/>
          </a:p>
          <a:p>
            <a:pPr algn="ctr"/>
            <a:r>
              <a:rPr lang="en-US" sz="4400" b="1" dirty="0" err="1" smtClean="0"/>
              <a:t>Orang-orang</a:t>
            </a:r>
            <a:r>
              <a:rPr lang="en-US" sz="4400" b="1" dirty="0" smtClean="0"/>
              <a:t> yang </a:t>
            </a:r>
            <a:r>
              <a:rPr lang="en-US" sz="4400" b="1" dirty="0" err="1" smtClean="0"/>
              <a:t>beriman</a:t>
            </a:r>
            <a:r>
              <a:rPr lang="en-US" sz="4400" b="1" dirty="0" smtClean="0"/>
              <a:t> </a:t>
            </a:r>
            <a:r>
              <a:rPr lang="en-US" sz="4400" b="1" dirty="0" err="1" smtClean="0"/>
              <a:t>dan</a:t>
            </a:r>
            <a:r>
              <a:rPr lang="en-US" sz="4400" b="1" dirty="0" smtClean="0"/>
              <a:t> </a:t>
            </a:r>
            <a:r>
              <a:rPr lang="en-US" sz="4400" b="1" dirty="0" err="1" smtClean="0"/>
              <a:t>tidak</a:t>
            </a:r>
            <a:r>
              <a:rPr lang="en-US" sz="4400" b="1" dirty="0" smtClean="0"/>
              <a:t> </a:t>
            </a:r>
            <a:r>
              <a:rPr lang="en-US" sz="4400" b="1" dirty="0" err="1" smtClean="0"/>
              <a:t>mencampur</a:t>
            </a:r>
            <a:r>
              <a:rPr lang="en-US" sz="4400" b="1" dirty="0" smtClean="0"/>
              <a:t> </a:t>
            </a:r>
            <a:r>
              <a:rPr lang="en-US" sz="4400" b="1" dirty="0" err="1" smtClean="0"/>
              <a:t>adukkan</a:t>
            </a:r>
            <a:r>
              <a:rPr lang="en-US" sz="4400" b="1" dirty="0" smtClean="0"/>
              <a:t> </a:t>
            </a:r>
            <a:r>
              <a:rPr lang="en-US" sz="4400" b="1" dirty="0" err="1" smtClean="0"/>
              <a:t>iman</a:t>
            </a:r>
            <a:r>
              <a:rPr lang="en-US" sz="4400" b="1" dirty="0" smtClean="0"/>
              <a:t> </a:t>
            </a:r>
            <a:r>
              <a:rPr lang="en-US" sz="4400" b="1" dirty="0" err="1" smtClean="0"/>
              <a:t>mereka</a:t>
            </a:r>
            <a:r>
              <a:rPr lang="en-US" sz="4400" b="1" dirty="0" smtClean="0"/>
              <a:t> </a:t>
            </a:r>
            <a:r>
              <a:rPr lang="en-US" sz="4400" b="1" dirty="0" err="1" smtClean="0"/>
              <a:t>dengan</a:t>
            </a:r>
            <a:r>
              <a:rPr lang="en-US" sz="4400" b="1" dirty="0" smtClean="0"/>
              <a:t> </a:t>
            </a:r>
            <a:r>
              <a:rPr lang="en-US" sz="4400" b="1" dirty="0" err="1" smtClean="0"/>
              <a:t>kezaliman</a:t>
            </a:r>
            <a:r>
              <a:rPr lang="en-US" sz="4400" b="1" dirty="0" smtClean="0"/>
              <a:t> (</a:t>
            </a:r>
            <a:r>
              <a:rPr lang="en-US" sz="4400" b="1" dirty="0" err="1" smtClean="0"/>
              <a:t>syirik</a:t>
            </a:r>
            <a:r>
              <a:rPr lang="en-US" sz="4400" b="1" dirty="0" smtClean="0"/>
              <a:t>), </a:t>
            </a:r>
            <a:r>
              <a:rPr lang="en-US" sz="4400" b="1" dirty="0" err="1" smtClean="0"/>
              <a:t>mereka</a:t>
            </a:r>
            <a:r>
              <a:rPr lang="en-US" sz="4400" b="1" dirty="0" smtClean="0"/>
              <a:t> </a:t>
            </a:r>
            <a:r>
              <a:rPr lang="en-US" sz="4400" b="1" dirty="0" err="1" smtClean="0"/>
              <a:t>Itulah</a:t>
            </a:r>
            <a:r>
              <a:rPr lang="en-US" sz="4400" b="1" dirty="0" smtClean="0"/>
              <a:t> yang </a:t>
            </a:r>
            <a:r>
              <a:rPr lang="en-US" sz="4400" b="1" dirty="0" err="1" smtClean="0"/>
              <a:t>mendapat</a:t>
            </a:r>
            <a:r>
              <a:rPr lang="en-US" sz="4400" b="1" dirty="0" smtClean="0"/>
              <a:t> </a:t>
            </a:r>
            <a:r>
              <a:rPr lang="en-US" sz="4400" b="1" dirty="0" err="1" smtClean="0"/>
              <a:t>keamanan</a:t>
            </a:r>
            <a:r>
              <a:rPr lang="en-US" sz="4400" b="1" dirty="0" smtClean="0"/>
              <a:t> </a:t>
            </a:r>
            <a:r>
              <a:rPr lang="en-US" sz="4400" b="1" dirty="0" err="1" smtClean="0"/>
              <a:t>dan</a:t>
            </a:r>
            <a:r>
              <a:rPr lang="en-US" sz="4400" b="1" dirty="0" smtClean="0"/>
              <a:t> </a:t>
            </a:r>
            <a:r>
              <a:rPr lang="en-US" sz="4400" b="1" dirty="0" err="1" smtClean="0"/>
              <a:t>mereka</a:t>
            </a:r>
            <a:r>
              <a:rPr lang="en-US" sz="4400" b="1" dirty="0" smtClean="0"/>
              <a:t> </a:t>
            </a:r>
            <a:r>
              <a:rPr lang="en-US" sz="4400" b="1" dirty="0" err="1" smtClean="0"/>
              <a:t>itu</a:t>
            </a:r>
            <a:r>
              <a:rPr lang="en-US" sz="4400" b="1" dirty="0" smtClean="0"/>
              <a:t> </a:t>
            </a:r>
            <a:r>
              <a:rPr lang="en-US" sz="4400" b="1" dirty="0" err="1" smtClean="0"/>
              <a:t>adalah</a:t>
            </a:r>
            <a:r>
              <a:rPr lang="en-US" sz="4400" b="1" dirty="0" smtClean="0"/>
              <a:t> </a:t>
            </a:r>
            <a:r>
              <a:rPr lang="en-US" sz="4400" b="1" dirty="0" err="1" smtClean="0"/>
              <a:t>orang-orang</a:t>
            </a:r>
            <a:r>
              <a:rPr lang="en-US" sz="4400" b="1" dirty="0" smtClean="0"/>
              <a:t> yang </a:t>
            </a:r>
            <a:r>
              <a:rPr lang="en-US" sz="4400" b="1" dirty="0" err="1" smtClean="0"/>
              <a:t>mendapat</a:t>
            </a:r>
            <a:r>
              <a:rPr lang="en-US" sz="4400" b="1" dirty="0" smtClean="0"/>
              <a:t> </a:t>
            </a:r>
            <a:r>
              <a:rPr lang="en-US" sz="4400" b="1" dirty="0" err="1" smtClean="0"/>
              <a:t>petunjuk</a:t>
            </a:r>
            <a:r>
              <a:rPr lang="en-US" sz="4400" b="1" dirty="0" smtClean="0"/>
              <a:t>. (Al </a:t>
            </a:r>
            <a:r>
              <a:rPr lang="en-US" sz="4400" b="1" dirty="0" err="1" smtClean="0"/>
              <a:t>An’am</a:t>
            </a:r>
            <a:r>
              <a:rPr lang="en-US" sz="4400" b="1" dirty="0" smtClean="0"/>
              <a:t> 6 : 82)</a:t>
            </a:r>
            <a:endParaRPr lang="en-US" sz="4400"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539889"/>
            <a:ext cx="9144000" cy="5078313"/>
          </a:xfrm>
          <a:prstGeom prst="rect">
            <a:avLst/>
          </a:prstGeom>
          <a:noFill/>
          <a:ln w="9525">
            <a:noFill/>
            <a:miter lim="800000"/>
            <a:headEnd/>
            <a:tailEnd/>
          </a:ln>
        </p:spPr>
        <p:txBody>
          <a:bodyPr wrap="square">
            <a:spAutoFit/>
          </a:bodyPr>
          <a:lstStyle/>
          <a:p>
            <a:pPr algn="ctr"/>
            <a:r>
              <a:rPr lang="en-US" sz="5400" b="1" dirty="0" smtClean="0"/>
              <a:t>HATI YANG RIDHO DENGAN KETETAPAN ALLAH SWT, SENANTIASA HUSNUZZON DENGAN ALLAH SWT DAN TIDAK ADA KERAGUAN SEDIKITPUN DALAM HATINYA</a:t>
            </a:r>
            <a:r>
              <a:rPr lang="en-US" sz="5400" dirty="0" smtClean="0"/>
              <a:t> </a:t>
            </a:r>
            <a:endParaRPr lang="en-US" sz="54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228600"/>
            <a:ext cx="9144000" cy="6370975"/>
          </a:xfrm>
          <a:prstGeom prst="rect">
            <a:avLst/>
          </a:prstGeom>
          <a:noFill/>
          <a:ln w="9525">
            <a:noFill/>
            <a:miter lim="800000"/>
            <a:headEnd/>
            <a:tailEnd/>
          </a:ln>
        </p:spPr>
        <p:txBody>
          <a:bodyPr wrap="square">
            <a:spAutoFit/>
          </a:bodyPr>
          <a:lstStyle/>
          <a:p>
            <a:pPr algn="ctr"/>
            <a:r>
              <a:rPr lang="en-US" sz="5400" b="1" dirty="0"/>
              <a:t>HATI YANG RIDHO </a:t>
            </a:r>
            <a:endParaRPr lang="en-US" sz="5400" b="1" dirty="0" smtClean="0"/>
          </a:p>
          <a:p>
            <a:pPr algn="ctr"/>
            <a:r>
              <a:rPr lang="en-US" sz="5400" b="1" dirty="0" smtClean="0"/>
              <a:t>DENGAN </a:t>
            </a:r>
            <a:r>
              <a:rPr lang="en-US" sz="5400" b="1" dirty="0"/>
              <a:t>KETETAPAN </a:t>
            </a:r>
            <a:r>
              <a:rPr lang="en-US" sz="5400" b="1" dirty="0" smtClean="0"/>
              <a:t>ALLAH</a:t>
            </a:r>
          </a:p>
          <a:p>
            <a:pPr algn="ctr"/>
            <a:endParaRPr lang="en-US" sz="2000" b="1" dirty="0" smtClean="0"/>
          </a:p>
          <a:p>
            <a:pPr algn="ctr"/>
            <a:r>
              <a:rPr lang="ar-SA" sz="4000" dirty="0" smtClean="0"/>
              <a:t>رضيت </a:t>
            </a:r>
            <a:r>
              <a:rPr lang="ar-SA" sz="4000" dirty="0"/>
              <a:t>باللّه ربّاً، وبالإِسلام ديناً، وبمحمَّدٍ صلى اللّه </a:t>
            </a:r>
            <a:endParaRPr lang="en-US" sz="4000" dirty="0" smtClean="0"/>
          </a:p>
          <a:p>
            <a:pPr algn="ctr"/>
            <a:r>
              <a:rPr lang="ar-SA" sz="4000" dirty="0" smtClean="0"/>
              <a:t>عليه </a:t>
            </a:r>
            <a:r>
              <a:rPr lang="ar-SA" sz="4000" dirty="0"/>
              <a:t>وسلم رسولاً، وجبت له الجنة".".(رواه أبو داود) </a:t>
            </a:r>
            <a:endParaRPr lang="en-US" sz="4000" dirty="0"/>
          </a:p>
          <a:p>
            <a:pPr algn="ctr"/>
            <a:r>
              <a:rPr lang="en-US" sz="4000" dirty="0" err="1" smtClean="0"/>
              <a:t>Rasulullah</a:t>
            </a:r>
            <a:r>
              <a:rPr lang="en-US" sz="4000" dirty="0" smtClean="0"/>
              <a:t> </a:t>
            </a:r>
            <a:r>
              <a:rPr lang="en-US" sz="4000" dirty="0"/>
              <a:t>SAW </a:t>
            </a:r>
            <a:r>
              <a:rPr lang="en-US" sz="4000" dirty="0" err="1"/>
              <a:t>bersabda</a:t>
            </a:r>
            <a:r>
              <a:rPr lang="en-US" sz="4000" dirty="0"/>
              <a:t>, “</a:t>
            </a:r>
            <a:r>
              <a:rPr lang="en-US" sz="4000" dirty="0" err="1"/>
              <a:t>Siapa</a:t>
            </a:r>
            <a:r>
              <a:rPr lang="en-US" sz="4000" dirty="0"/>
              <a:t> yang </a:t>
            </a:r>
            <a:r>
              <a:rPr lang="en-US" sz="4000" dirty="0" err="1"/>
              <a:t>mengucapkan</a:t>
            </a:r>
            <a:r>
              <a:rPr lang="en-US" sz="4000" dirty="0"/>
              <a:t> ‘</a:t>
            </a:r>
            <a:r>
              <a:rPr lang="en-US" sz="4000" dirty="0" err="1"/>
              <a:t>Aku</a:t>
            </a:r>
            <a:r>
              <a:rPr lang="en-US" sz="4000" dirty="0"/>
              <a:t> </a:t>
            </a:r>
            <a:r>
              <a:rPr lang="en-US" sz="4000" dirty="0" err="1"/>
              <a:t>ridho</a:t>
            </a:r>
            <a:r>
              <a:rPr lang="en-US" sz="4000" dirty="0"/>
              <a:t> Allah </a:t>
            </a:r>
            <a:r>
              <a:rPr lang="en-US" sz="4000" dirty="0" err="1"/>
              <a:t>sebagai</a:t>
            </a:r>
            <a:r>
              <a:rPr lang="en-US" sz="4000" dirty="0"/>
              <a:t> </a:t>
            </a:r>
            <a:r>
              <a:rPr lang="en-US" sz="4000" dirty="0" err="1"/>
              <a:t>Tuhanku</a:t>
            </a:r>
            <a:r>
              <a:rPr lang="en-US" sz="4000" dirty="0"/>
              <a:t>, Islam </a:t>
            </a:r>
            <a:r>
              <a:rPr lang="en-US" sz="4000" dirty="0" err="1"/>
              <a:t>sebagai</a:t>
            </a:r>
            <a:r>
              <a:rPr lang="en-US" sz="4000" dirty="0"/>
              <a:t> </a:t>
            </a:r>
            <a:r>
              <a:rPr lang="en-US" sz="4000" dirty="0" err="1"/>
              <a:t>agamanya</a:t>
            </a:r>
            <a:r>
              <a:rPr lang="en-US" sz="4000" dirty="0"/>
              <a:t> </a:t>
            </a:r>
            <a:r>
              <a:rPr lang="en-US" sz="4000" dirty="0" err="1"/>
              <a:t>dan</a:t>
            </a:r>
            <a:r>
              <a:rPr lang="en-US" sz="4000" dirty="0"/>
              <a:t> </a:t>
            </a:r>
            <a:r>
              <a:rPr lang="en-US" sz="4000" dirty="0" err="1"/>
              <a:t>Nabi</a:t>
            </a:r>
            <a:r>
              <a:rPr lang="en-US" sz="4000" dirty="0"/>
              <a:t> Muhammad </a:t>
            </a:r>
            <a:r>
              <a:rPr lang="en-US" sz="4000" dirty="0" err="1"/>
              <a:t>sebagai</a:t>
            </a:r>
            <a:r>
              <a:rPr lang="en-US" sz="4000" dirty="0"/>
              <a:t> </a:t>
            </a:r>
            <a:r>
              <a:rPr lang="en-US" sz="4000" dirty="0" err="1"/>
              <a:t>Rasulku</a:t>
            </a:r>
            <a:r>
              <a:rPr lang="en-US" sz="4000" dirty="0"/>
              <a:t>, </a:t>
            </a:r>
            <a:r>
              <a:rPr lang="en-US" sz="4000" dirty="0" err="1"/>
              <a:t>maka</a:t>
            </a:r>
            <a:r>
              <a:rPr lang="en-US" sz="4000" dirty="0"/>
              <a:t> </a:t>
            </a:r>
            <a:r>
              <a:rPr lang="en-US" sz="4000" dirty="0" err="1"/>
              <a:t>wajib</a:t>
            </a:r>
            <a:r>
              <a:rPr lang="en-US" sz="4000" dirty="0"/>
              <a:t> </a:t>
            </a:r>
            <a:r>
              <a:rPr lang="en-US" sz="4000" dirty="0" err="1"/>
              <a:t>atasnya</a:t>
            </a:r>
            <a:r>
              <a:rPr lang="en-US" sz="4000" dirty="0"/>
              <a:t> </a:t>
            </a:r>
            <a:r>
              <a:rPr lang="en-US" sz="4000" dirty="0" err="1"/>
              <a:t>surga</a:t>
            </a:r>
            <a:r>
              <a:rPr lang="en-US" sz="4000" dirty="0"/>
              <a:t>”. </a:t>
            </a:r>
            <a:r>
              <a:rPr lang="en-US" sz="4000" b="1" dirty="0"/>
              <a:t>(HR Abu </a:t>
            </a:r>
            <a:r>
              <a:rPr lang="en-US" sz="4000" b="1" dirty="0" err="1"/>
              <a:t>Daud</a:t>
            </a:r>
            <a:r>
              <a:rPr lang="en-US" sz="4000" b="1" dirty="0"/>
              <a:t>)</a:t>
            </a:r>
            <a:endParaRPr lang="en-US" sz="40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246757"/>
            <a:ext cx="9144000" cy="6463308"/>
          </a:xfrm>
          <a:prstGeom prst="rect">
            <a:avLst/>
          </a:prstGeom>
          <a:noFill/>
          <a:ln w="9525">
            <a:noFill/>
            <a:miter lim="800000"/>
            <a:headEnd/>
            <a:tailEnd/>
          </a:ln>
        </p:spPr>
        <p:txBody>
          <a:bodyPr wrap="square">
            <a:spAutoFit/>
          </a:bodyPr>
          <a:lstStyle/>
          <a:p>
            <a:pPr algn="ctr" rtl="1"/>
            <a:r>
              <a:rPr lang="ar-SA" sz="7200" dirty="0"/>
              <a:t>وارض بما قسم </a:t>
            </a:r>
            <a:r>
              <a:rPr lang="ar-SA" sz="7200" dirty="0" smtClean="0"/>
              <a:t>الله</a:t>
            </a:r>
            <a:endParaRPr lang="en-US" sz="7200" dirty="0" smtClean="0"/>
          </a:p>
          <a:p>
            <a:pPr algn="ctr" rtl="1"/>
            <a:r>
              <a:rPr lang="ar-SA" sz="7200" dirty="0" smtClean="0"/>
              <a:t> </a:t>
            </a:r>
            <a:r>
              <a:rPr lang="ar-SA" sz="7200" dirty="0"/>
              <a:t>لك تكن أغنى </a:t>
            </a:r>
            <a:r>
              <a:rPr lang="ar-SA" sz="7200" dirty="0" smtClean="0"/>
              <a:t>الناس</a:t>
            </a:r>
            <a:endParaRPr lang="en-US" sz="7200" dirty="0" smtClean="0"/>
          </a:p>
          <a:p>
            <a:pPr algn="ctr" rtl="1"/>
            <a:r>
              <a:rPr lang="en-US" sz="5400" dirty="0" err="1"/>
              <a:t>Ridho’lah</a:t>
            </a:r>
            <a:r>
              <a:rPr lang="en-US" sz="5400" dirty="0"/>
              <a:t> (</a:t>
            </a:r>
            <a:r>
              <a:rPr lang="en-US" sz="5400" dirty="0" err="1"/>
              <a:t>terima</a:t>
            </a:r>
            <a:r>
              <a:rPr lang="en-US" sz="5400" dirty="0"/>
              <a:t> </a:t>
            </a:r>
            <a:r>
              <a:rPr lang="en-US" sz="5400" dirty="0" err="1"/>
              <a:t>dengan</a:t>
            </a:r>
            <a:r>
              <a:rPr lang="en-US" sz="5400" dirty="0"/>
              <a:t> </a:t>
            </a:r>
            <a:r>
              <a:rPr lang="en-US" sz="5400" dirty="0" err="1"/>
              <a:t>kerelaan</a:t>
            </a:r>
            <a:r>
              <a:rPr lang="en-US" sz="5400" dirty="0"/>
              <a:t> </a:t>
            </a:r>
            <a:r>
              <a:rPr lang="en-US" sz="5400" dirty="0" err="1"/>
              <a:t>hati</a:t>
            </a:r>
            <a:r>
              <a:rPr lang="en-US" sz="5400" dirty="0"/>
              <a:t>) </a:t>
            </a:r>
            <a:r>
              <a:rPr lang="en-US" sz="5400" dirty="0" err="1"/>
              <a:t>dengan</a:t>
            </a:r>
            <a:r>
              <a:rPr lang="en-US" sz="5400" dirty="0"/>
              <a:t> </a:t>
            </a:r>
            <a:r>
              <a:rPr lang="en-US" sz="5400" dirty="0" err="1"/>
              <a:t>apa</a:t>
            </a:r>
            <a:r>
              <a:rPr lang="en-US" sz="5400" dirty="0"/>
              <a:t> yang </a:t>
            </a:r>
            <a:r>
              <a:rPr lang="en-US" sz="5400" dirty="0" err="1"/>
              <a:t>telah</a:t>
            </a:r>
            <a:r>
              <a:rPr lang="en-US" sz="5400" dirty="0"/>
              <a:t> Allah </a:t>
            </a:r>
            <a:r>
              <a:rPr lang="en-US" sz="5400" dirty="0" err="1"/>
              <a:t>berikan</a:t>
            </a:r>
            <a:r>
              <a:rPr lang="en-US" sz="5400" dirty="0"/>
              <a:t> </a:t>
            </a:r>
            <a:r>
              <a:rPr lang="en-US" sz="5400" dirty="0" err="1"/>
              <a:t>padamu</a:t>
            </a:r>
            <a:r>
              <a:rPr lang="en-US" sz="5400" dirty="0"/>
              <a:t>, </a:t>
            </a:r>
            <a:r>
              <a:rPr lang="en-US" sz="5400" dirty="0" err="1"/>
              <a:t>maka</a:t>
            </a:r>
            <a:r>
              <a:rPr lang="en-US" sz="5400" dirty="0"/>
              <a:t> </a:t>
            </a:r>
            <a:r>
              <a:rPr lang="en-US" sz="5400" dirty="0" err="1"/>
              <a:t>engkau</a:t>
            </a:r>
            <a:r>
              <a:rPr lang="en-US" sz="5400" dirty="0"/>
              <a:t> </a:t>
            </a:r>
            <a:r>
              <a:rPr lang="en-US" sz="5400" dirty="0" err="1"/>
              <a:t>akan</a:t>
            </a:r>
            <a:r>
              <a:rPr lang="en-US" sz="5400" dirty="0"/>
              <a:t> </a:t>
            </a:r>
            <a:r>
              <a:rPr lang="en-US" sz="5400" dirty="0" err="1"/>
              <a:t>menjadi</a:t>
            </a:r>
            <a:r>
              <a:rPr lang="en-US" sz="5400" dirty="0"/>
              <a:t> </a:t>
            </a:r>
            <a:r>
              <a:rPr lang="en-US" sz="5400" dirty="0" err="1"/>
              <a:t>orang</a:t>
            </a:r>
            <a:r>
              <a:rPr lang="en-US" sz="5400" dirty="0"/>
              <a:t> yang paling </a:t>
            </a:r>
            <a:r>
              <a:rPr lang="en-US" sz="5400" dirty="0" err="1"/>
              <a:t>kaya</a:t>
            </a:r>
            <a:endParaRPr lang="en-US" sz="5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1006019"/>
            <a:ext cx="9144000" cy="4708981"/>
          </a:xfrm>
          <a:prstGeom prst="rect">
            <a:avLst/>
          </a:prstGeom>
          <a:noFill/>
          <a:ln w="9525">
            <a:noFill/>
            <a:miter lim="800000"/>
            <a:headEnd/>
            <a:tailEnd/>
          </a:ln>
        </p:spPr>
        <p:txBody>
          <a:bodyPr wrap="square">
            <a:spAutoFit/>
          </a:bodyPr>
          <a:lstStyle/>
          <a:p>
            <a:pPr algn="ctr"/>
            <a:r>
              <a:rPr lang="en-US" sz="6000" b="1" u="sng" dirty="0"/>
              <a:t>KETIGA :</a:t>
            </a:r>
            <a:r>
              <a:rPr lang="en-US" sz="6000" b="1" dirty="0"/>
              <a:t> HATI YANG </a:t>
            </a:r>
            <a:endParaRPr lang="en-US" sz="6000" b="1" dirty="0" smtClean="0"/>
          </a:p>
          <a:p>
            <a:pPr algn="ctr"/>
            <a:r>
              <a:rPr lang="en-US" sz="6000" b="1" dirty="0" smtClean="0"/>
              <a:t>PALING </a:t>
            </a:r>
            <a:r>
              <a:rPr lang="en-US" sz="6000" b="1" dirty="0"/>
              <a:t>ALAH TA’ALA </a:t>
            </a:r>
            <a:endParaRPr lang="en-US" sz="6000" b="1" dirty="0" smtClean="0"/>
          </a:p>
          <a:p>
            <a:pPr algn="ctr"/>
            <a:r>
              <a:rPr lang="en-US" sz="6000" b="1" dirty="0" smtClean="0"/>
              <a:t>CINTAI </a:t>
            </a:r>
            <a:r>
              <a:rPr lang="en-US" sz="6000" b="1" dirty="0"/>
              <a:t>ADALAH HATI </a:t>
            </a:r>
            <a:endParaRPr lang="en-US" sz="6000" b="1" dirty="0" smtClean="0"/>
          </a:p>
          <a:p>
            <a:pPr algn="ctr"/>
            <a:r>
              <a:rPr lang="en-US" sz="6000" b="1" dirty="0" smtClean="0"/>
              <a:t>YANG </a:t>
            </a:r>
            <a:r>
              <a:rPr lang="en-US" sz="6000" b="1" dirty="0"/>
              <a:t>PALING LEMBUT </a:t>
            </a:r>
            <a:endParaRPr lang="en-US" sz="6000" b="1" dirty="0" smtClean="0"/>
          </a:p>
          <a:p>
            <a:pPr algn="ctr"/>
            <a:r>
              <a:rPr lang="en-US" sz="6000" b="1" dirty="0" smtClean="0"/>
              <a:t>TERHADAP SESAMA</a:t>
            </a:r>
            <a:endParaRPr lang="en-US" sz="60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290691"/>
            <a:ext cx="9144000" cy="6001643"/>
          </a:xfrm>
          <a:prstGeom prst="rect">
            <a:avLst/>
          </a:prstGeom>
          <a:noFill/>
          <a:ln w="9525">
            <a:noFill/>
            <a:miter lim="800000"/>
            <a:headEnd/>
            <a:tailEnd/>
          </a:ln>
        </p:spPr>
        <p:txBody>
          <a:bodyPr wrap="square">
            <a:spAutoFit/>
          </a:bodyPr>
          <a:lstStyle/>
          <a:p>
            <a:pPr algn="ctr"/>
            <a:r>
              <a:rPr lang="ar-SA" sz="6000" b="1" dirty="0" smtClean="0"/>
              <a:t>إِنَّمَا الْمُؤْمِنُونَ إِخْوَةٌ فَأَصْلِحُوا بَيْنَ أَخَوَيْكُمْ وَاتَّقُوا اللَّهَ لَعَلَّكُمْ تُرْحَمُونَ</a:t>
            </a:r>
            <a:endParaRPr lang="en-US" sz="6000" dirty="0" smtClean="0"/>
          </a:p>
          <a:p>
            <a:pPr algn="ctr"/>
            <a:r>
              <a:rPr lang="en-US" sz="4400" dirty="0" err="1" smtClean="0"/>
              <a:t>Orang-orang</a:t>
            </a:r>
            <a:r>
              <a:rPr lang="en-US" sz="4400" dirty="0" smtClean="0"/>
              <a:t> </a:t>
            </a:r>
            <a:r>
              <a:rPr lang="en-US" sz="4400" dirty="0" err="1" smtClean="0"/>
              <a:t>beriman</a:t>
            </a:r>
            <a:r>
              <a:rPr lang="en-US" sz="4400" dirty="0" smtClean="0"/>
              <a:t> </a:t>
            </a:r>
            <a:r>
              <a:rPr lang="en-US" sz="4400" dirty="0" err="1" smtClean="0"/>
              <a:t>itu</a:t>
            </a:r>
            <a:r>
              <a:rPr lang="en-US" sz="4400" dirty="0" smtClean="0"/>
              <a:t> </a:t>
            </a:r>
            <a:r>
              <a:rPr lang="en-US" sz="4400" dirty="0" err="1" smtClean="0"/>
              <a:t>sesungguhnya</a:t>
            </a:r>
            <a:r>
              <a:rPr lang="en-US" sz="4400" dirty="0" smtClean="0"/>
              <a:t> </a:t>
            </a:r>
            <a:r>
              <a:rPr lang="en-US" sz="4400" dirty="0" err="1" smtClean="0"/>
              <a:t>bersaudara</a:t>
            </a:r>
            <a:r>
              <a:rPr lang="en-US" sz="4400" dirty="0" smtClean="0"/>
              <a:t>. </a:t>
            </a:r>
            <a:r>
              <a:rPr lang="en-US" sz="4400" dirty="0" err="1" smtClean="0"/>
              <a:t>Sebab</a:t>
            </a:r>
            <a:r>
              <a:rPr lang="en-US" sz="4400" dirty="0" smtClean="0"/>
              <a:t> </a:t>
            </a:r>
            <a:r>
              <a:rPr lang="en-US" sz="4400" dirty="0" err="1" smtClean="0"/>
              <a:t>itu</a:t>
            </a:r>
            <a:r>
              <a:rPr lang="en-US" sz="4400" dirty="0" smtClean="0"/>
              <a:t> </a:t>
            </a:r>
            <a:r>
              <a:rPr lang="en-US" sz="4400" dirty="0" err="1" smtClean="0"/>
              <a:t>damaikanlah</a:t>
            </a:r>
            <a:r>
              <a:rPr lang="en-US" sz="4400" dirty="0" smtClean="0"/>
              <a:t> (</a:t>
            </a:r>
            <a:r>
              <a:rPr lang="en-US" sz="4400" dirty="0" err="1" smtClean="0"/>
              <a:t>perbaikilah</a:t>
            </a:r>
            <a:r>
              <a:rPr lang="en-US" sz="4400" dirty="0" smtClean="0"/>
              <a:t> </a:t>
            </a:r>
            <a:r>
              <a:rPr lang="en-US" sz="4400" dirty="0" err="1" smtClean="0"/>
              <a:t>hubungan</a:t>
            </a:r>
            <a:r>
              <a:rPr lang="en-US" sz="4400" dirty="0" smtClean="0"/>
              <a:t>) </a:t>
            </a:r>
            <a:r>
              <a:rPr lang="en-US" sz="4400" dirty="0" err="1" smtClean="0"/>
              <a:t>antara</a:t>
            </a:r>
            <a:r>
              <a:rPr lang="en-US" sz="4400" dirty="0" smtClean="0"/>
              <a:t> </a:t>
            </a:r>
            <a:r>
              <a:rPr lang="en-US" sz="4400" dirty="0" err="1" smtClean="0"/>
              <a:t>kedua</a:t>
            </a:r>
            <a:r>
              <a:rPr lang="en-US" sz="4400" dirty="0" smtClean="0"/>
              <a:t> </a:t>
            </a:r>
            <a:r>
              <a:rPr lang="en-US" sz="4400" dirty="0" err="1" smtClean="0"/>
              <a:t>saudaramu</a:t>
            </a:r>
            <a:r>
              <a:rPr lang="en-US" sz="4400" dirty="0" smtClean="0"/>
              <a:t> </a:t>
            </a:r>
            <a:r>
              <a:rPr lang="en-US" sz="4400" dirty="0" err="1" smtClean="0"/>
              <a:t>itu</a:t>
            </a:r>
            <a:r>
              <a:rPr lang="en-US" sz="4400" dirty="0" smtClean="0"/>
              <a:t> </a:t>
            </a:r>
            <a:r>
              <a:rPr lang="en-US" sz="4400" dirty="0" err="1" smtClean="0"/>
              <a:t>dan</a:t>
            </a:r>
            <a:r>
              <a:rPr lang="en-US" sz="4400" dirty="0" smtClean="0"/>
              <a:t> </a:t>
            </a:r>
            <a:r>
              <a:rPr lang="en-US" sz="4400" dirty="0" err="1" smtClean="0"/>
              <a:t>takutlah</a:t>
            </a:r>
            <a:r>
              <a:rPr lang="en-US" sz="4400" dirty="0" smtClean="0"/>
              <a:t> </a:t>
            </a:r>
            <a:r>
              <a:rPr lang="en-US" sz="4400" dirty="0" err="1" smtClean="0"/>
              <a:t>terhadap</a:t>
            </a:r>
            <a:r>
              <a:rPr lang="en-US" sz="4400" dirty="0" smtClean="0"/>
              <a:t> Allah, </a:t>
            </a:r>
            <a:r>
              <a:rPr lang="en-US" sz="4400" dirty="0" err="1" smtClean="0"/>
              <a:t>supaya</a:t>
            </a:r>
            <a:r>
              <a:rPr lang="en-US" sz="4400" dirty="0" smtClean="0"/>
              <a:t> </a:t>
            </a:r>
            <a:r>
              <a:rPr lang="en-US" sz="4400" dirty="0" err="1" smtClean="0"/>
              <a:t>kamu</a:t>
            </a:r>
            <a:r>
              <a:rPr lang="en-US" sz="4400" dirty="0" smtClean="0"/>
              <a:t> </a:t>
            </a:r>
            <a:r>
              <a:rPr lang="en-US" sz="4400" dirty="0" err="1" smtClean="0"/>
              <a:t>mendapat</a:t>
            </a:r>
            <a:r>
              <a:rPr lang="en-US" sz="4400" dirty="0" smtClean="0"/>
              <a:t> </a:t>
            </a:r>
            <a:r>
              <a:rPr lang="en-US" sz="4400" dirty="0" err="1" smtClean="0"/>
              <a:t>rahmat</a:t>
            </a:r>
            <a:r>
              <a:rPr lang="en-US" sz="4400" dirty="0" smtClean="0"/>
              <a:t>.</a:t>
            </a:r>
            <a:r>
              <a:rPr lang="en-US" sz="4400" b="1" dirty="0" smtClean="0"/>
              <a:t> (Al-</a:t>
            </a:r>
            <a:r>
              <a:rPr lang="en-US" sz="4400" b="1" dirty="0" err="1" smtClean="0"/>
              <a:t>Hujurat</a:t>
            </a:r>
            <a:r>
              <a:rPr lang="en-US" sz="4400" b="1" dirty="0" smtClean="0"/>
              <a:t> 49:10)</a:t>
            </a:r>
            <a:endParaRPr lang="en-US" sz="4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290691"/>
            <a:ext cx="9144000" cy="7201972"/>
          </a:xfrm>
          <a:prstGeom prst="rect">
            <a:avLst/>
          </a:prstGeom>
          <a:noFill/>
          <a:ln w="9525">
            <a:noFill/>
            <a:miter lim="800000"/>
            <a:headEnd/>
            <a:tailEnd/>
          </a:ln>
        </p:spPr>
        <p:txBody>
          <a:bodyPr wrap="square">
            <a:spAutoFit/>
          </a:bodyPr>
          <a:lstStyle/>
          <a:p>
            <a:pPr algn="ctr"/>
            <a:r>
              <a:rPr lang="en-US" sz="6600" b="1" dirty="0" smtClean="0"/>
              <a:t>TERHADAP MEREKA YANG BERBEDA KEYAKINANPUN, SEORANG MUKMIN </a:t>
            </a:r>
          </a:p>
          <a:p>
            <a:pPr algn="ctr"/>
            <a:r>
              <a:rPr lang="en-US" sz="6600" b="1" dirty="0" smtClean="0"/>
              <a:t>JUGA BERSIKAP BAIK</a:t>
            </a:r>
          </a:p>
          <a:p>
            <a:pPr algn="ctr"/>
            <a:r>
              <a:rPr lang="en-US" sz="5400" b="1" dirty="0" smtClean="0"/>
              <a:t>(Al </a:t>
            </a:r>
            <a:r>
              <a:rPr lang="en-US" sz="5400" b="1" dirty="0" err="1" smtClean="0"/>
              <a:t>Mumtahanah</a:t>
            </a:r>
            <a:r>
              <a:rPr lang="en-US" sz="5400" b="1" dirty="0" smtClean="0"/>
              <a:t> 60 : 8 - 9)</a:t>
            </a:r>
            <a:endParaRPr lang="en-US" sz="5400" dirty="0" smtClean="0"/>
          </a:p>
          <a:p>
            <a:pPr algn="ctr"/>
            <a:endParaRPr lang="en-US" sz="66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290691"/>
            <a:ext cx="9144000" cy="6001643"/>
          </a:xfrm>
          <a:prstGeom prst="rect">
            <a:avLst/>
          </a:prstGeom>
          <a:noFill/>
          <a:ln w="9525">
            <a:noFill/>
            <a:miter lim="800000"/>
            <a:headEnd/>
            <a:tailEnd/>
          </a:ln>
        </p:spPr>
        <p:txBody>
          <a:bodyPr wrap="square">
            <a:spAutoFit/>
          </a:bodyPr>
          <a:lstStyle/>
          <a:p>
            <a:pPr algn="ctr"/>
            <a:r>
              <a:rPr lang="en-US" sz="4800" dirty="0" smtClean="0"/>
              <a:t>Allah </a:t>
            </a:r>
            <a:r>
              <a:rPr lang="en-US" sz="4800" dirty="0" err="1" smtClean="0"/>
              <a:t>tidak</a:t>
            </a:r>
            <a:r>
              <a:rPr lang="en-US" sz="4800" dirty="0" smtClean="0"/>
              <a:t> </a:t>
            </a:r>
            <a:r>
              <a:rPr lang="en-US" sz="4800" dirty="0" err="1" smtClean="0"/>
              <a:t>melarang</a:t>
            </a:r>
            <a:r>
              <a:rPr lang="en-US" sz="4800" dirty="0" smtClean="0"/>
              <a:t> </a:t>
            </a:r>
            <a:r>
              <a:rPr lang="en-US" sz="4800" dirty="0" err="1" smtClean="0"/>
              <a:t>kamu</a:t>
            </a:r>
            <a:r>
              <a:rPr lang="en-US" sz="4800" dirty="0" smtClean="0"/>
              <a:t> </a:t>
            </a:r>
            <a:r>
              <a:rPr lang="en-US" sz="4800" dirty="0" err="1" smtClean="0"/>
              <a:t>untuk</a:t>
            </a:r>
            <a:r>
              <a:rPr lang="en-US" sz="4800" dirty="0" smtClean="0"/>
              <a:t> </a:t>
            </a:r>
            <a:r>
              <a:rPr lang="en-US" sz="4800" dirty="0" err="1" smtClean="0"/>
              <a:t>berbuat</a:t>
            </a:r>
            <a:r>
              <a:rPr lang="en-US" sz="4800" dirty="0" smtClean="0"/>
              <a:t> </a:t>
            </a:r>
            <a:r>
              <a:rPr lang="en-US" sz="4800" dirty="0" err="1" smtClean="0"/>
              <a:t>baik</a:t>
            </a:r>
            <a:r>
              <a:rPr lang="en-US" sz="4800" dirty="0" smtClean="0"/>
              <a:t> </a:t>
            </a:r>
            <a:r>
              <a:rPr lang="en-US" sz="4800" dirty="0" err="1" smtClean="0"/>
              <a:t>dan</a:t>
            </a:r>
            <a:r>
              <a:rPr lang="en-US" sz="4800" dirty="0" smtClean="0"/>
              <a:t> </a:t>
            </a:r>
            <a:r>
              <a:rPr lang="en-US" sz="4800" dirty="0" err="1" smtClean="0"/>
              <a:t>Berlaku</a:t>
            </a:r>
            <a:r>
              <a:rPr lang="en-US" sz="4800" dirty="0" smtClean="0"/>
              <a:t> </a:t>
            </a:r>
            <a:r>
              <a:rPr lang="en-US" sz="4800" dirty="0" err="1" smtClean="0"/>
              <a:t>adil</a:t>
            </a:r>
            <a:r>
              <a:rPr lang="en-US" sz="4800" dirty="0" smtClean="0"/>
              <a:t> </a:t>
            </a:r>
            <a:r>
              <a:rPr lang="en-US" sz="4800" dirty="0" err="1" smtClean="0"/>
              <a:t>terhadap</a:t>
            </a:r>
            <a:r>
              <a:rPr lang="en-US" sz="4800" dirty="0" smtClean="0"/>
              <a:t> </a:t>
            </a:r>
            <a:r>
              <a:rPr lang="en-US" sz="4800" dirty="0" err="1" smtClean="0"/>
              <a:t>orang-orang</a:t>
            </a:r>
            <a:r>
              <a:rPr lang="en-US" sz="4800" dirty="0" smtClean="0"/>
              <a:t> yang </a:t>
            </a:r>
            <a:r>
              <a:rPr lang="en-US" sz="4800" dirty="0" err="1" smtClean="0"/>
              <a:t>tiada</a:t>
            </a:r>
            <a:r>
              <a:rPr lang="en-US" sz="4800" dirty="0" smtClean="0"/>
              <a:t> </a:t>
            </a:r>
            <a:r>
              <a:rPr lang="en-US" sz="4800" dirty="0" err="1" smtClean="0"/>
              <a:t>memerangi</a:t>
            </a:r>
            <a:r>
              <a:rPr lang="en-US" sz="4800" dirty="0" smtClean="0"/>
              <a:t>-mu </a:t>
            </a:r>
            <a:r>
              <a:rPr lang="en-US" sz="4800" dirty="0" err="1" smtClean="0"/>
              <a:t>karena</a:t>
            </a:r>
            <a:r>
              <a:rPr lang="en-US" sz="4800" dirty="0" smtClean="0"/>
              <a:t> agama </a:t>
            </a:r>
            <a:r>
              <a:rPr lang="en-US" sz="4800" dirty="0" err="1" smtClean="0"/>
              <a:t>dan</a:t>
            </a:r>
            <a:r>
              <a:rPr lang="en-US" sz="4800" dirty="0" smtClean="0"/>
              <a:t> </a:t>
            </a:r>
            <a:r>
              <a:rPr lang="en-US" sz="4800" dirty="0" err="1" smtClean="0"/>
              <a:t>tidak</a:t>
            </a:r>
            <a:r>
              <a:rPr lang="en-US" sz="4800" dirty="0" smtClean="0"/>
              <a:t> (pula) </a:t>
            </a:r>
            <a:r>
              <a:rPr lang="en-US" sz="4800" dirty="0" err="1" smtClean="0"/>
              <a:t>mengusir</a:t>
            </a:r>
            <a:r>
              <a:rPr lang="en-US" sz="4800" dirty="0" smtClean="0"/>
              <a:t> </a:t>
            </a:r>
            <a:r>
              <a:rPr lang="en-US" sz="4800" dirty="0" err="1" smtClean="0"/>
              <a:t>kamu</a:t>
            </a:r>
            <a:r>
              <a:rPr lang="en-US" sz="4800" dirty="0" smtClean="0"/>
              <a:t> </a:t>
            </a:r>
            <a:r>
              <a:rPr lang="en-US" sz="4800" dirty="0" err="1" smtClean="0"/>
              <a:t>dari</a:t>
            </a:r>
            <a:r>
              <a:rPr lang="en-US" sz="4800" dirty="0" smtClean="0"/>
              <a:t> </a:t>
            </a:r>
            <a:r>
              <a:rPr lang="en-US" sz="4800" dirty="0" err="1" smtClean="0"/>
              <a:t>negerimu</a:t>
            </a:r>
            <a:r>
              <a:rPr lang="en-US" sz="4800" dirty="0" smtClean="0"/>
              <a:t>. </a:t>
            </a:r>
            <a:r>
              <a:rPr lang="en-US" sz="4800" dirty="0" err="1" smtClean="0"/>
              <a:t>Sesungguhnya</a:t>
            </a:r>
            <a:r>
              <a:rPr lang="en-US" sz="4800" dirty="0" smtClean="0"/>
              <a:t> Allah </a:t>
            </a:r>
            <a:r>
              <a:rPr lang="en-US" sz="4800" dirty="0" err="1" smtClean="0"/>
              <a:t>menyukai</a:t>
            </a:r>
            <a:r>
              <a:rPr lang="en-US" sz="4800" dirty="0" smtClean="0"/>
              <a:t> </a:t>
            </a:r>
            <a:r>
              <a:rPr lang="en-US" sz="4800" dirty="0" err="1" smtClean="0"/>
              <a:t>orang-orang</a:t>
            </a:r>
            <a:r>
              <a:rPr lang="en-US" sz="4800" dirty="0" smtClean="0"/>
              <a:t> yang </a:t>
            </a:r>
            <a:r>
              <a:rPr lang="en-US" sz="4800" dirty="0" err="1" smtClean="0"/>
              <a:t>Berlaku</a:t>
            </a:r>
            <a:r>
              <a:rPr lang="en-US" sz="4800" dirty="0" smtClean="0"/>
              <a:t> </a:t>
            </a:r>
            <a:r>
              <a:rPr lang="en-US" sz="4800" dirty="0" err="1" smtClean="0"/>
              <a:t>adil</a:t>
            </a:r>
            <a:r>
              <a:rPr lang="en-US" sz="4800" dirty="0" smtClean="0"/>
              <a:t>. </a:t>
            </a:r>
            <a:r>
              <a:rPr lang="en-US" sz="4800" b="1" dirty="0" smtClean="0"/>
              <a:t>(Al </a:t>
            </a:r>
            <a:r>
              <a:rPr lang="en-US" sz="4800" b="1" dirty="0" err="1" smtClean="0"/>
              <a:t>Mumtahanah</a:t>
            </a:r>
            <a:r>
              <a:rPr lang="en-US" sz="4800" b="1" dirty="0" smtClean="0"/>
              <a:t> 60 : 8)</a:t>
            </a:r>
            <a:endParaRPr lang="en-US" sz="4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ChangeArrowheads="1"/>
          </p:cNvSpPr>
          <p:nvPr/>
        </p:nvSpPr>
        <p:spPr bwMode="auto">
          <a:xfrm>
            <a:off x="0" y="290691"/>
            <a:ext cx="9144000" cy="6186309"/>
          </a:xfrm>
          <a:prstGeom prst="rect">
            <a:avLst/>
          </a:prstGeom>
          <a:noFill/>
          <a:ln w="9525">
            <a:noFill/>
            <a:miter lim="800000"/>
            <a:headEnd/>
            <a:tailEnd/>
          </a:ln>
        </p:spPr>
        <p:txBody>
          <a:bodyPr wrap="square">
            <a:spAutoFit/>
          </a:bodyPr>
          <a:lstStyle/>
          <a:p>
            <a:pPr algn="ctr"/>
            <a:r>
              <a:rPr lang="en-US" sz="4400" dirty="0" err="1" smtClean="0"/>
              <a:t>Sesungguhnya</a:t>
            </a:r>
            <a:r>
              <a:rPr lang="en-US" sz="4400" dirty="0" smtClean="0"/>
              <a:t> Allah </a:t>
            </a:r>
            <a:r>
              <a:rPr lang="en-US" sz="4400" dirty="0" err="1" smtClean="0"/>
              <a:t>hanya</a:t>
            </a:r>
            <a:r>
              <a:rPr lang="en-US" sz="4400" dirty="0" smtClean="0"/>
              <a:t> </a:t>
            </a:r>
            <a:r>
              <a:rPr lang="en-US" sz="4400" dirty="0" err="1" smtClean="0"/>
              <a:t>melarang</a:t>
            </a:r>
            <a:r>
              <a:rPr lang="en-US" sz="4400" dirty="0" smtClean="0"/>
              <a:t> </a:t>
            </a:r>
            <a:r>
              <a:rPr lang="en-US" sz="4400" dirty="0" err="1" smtClean="0"/>
              <a:t>kamu</a:t>
            </a:r>
            <a:r>
              <a:rPr lang="en-US" sz="4400" dirty="0" smtClean="0"/>
              <a:t> </a:t>
            </a:r>
            <a:r>
              <a:rPr lang="en-US" sz="4400" dirty="0" err="1" smtClean="0"/>
              <a:t>menjadikan</a:t>
            </a:r>
            <a:r>
              <a:rPr lang="en-US" sz="4400" dirty="0" smtClean="0"/>
              <a:t> </a:t>
            </a:r>
            <a:r>
              <a:rPr lang="en-US" sz="4400" dirty="0" err="1" smtClean="0"/>
              <a:t>sebagai</a:t>
            </a:r>
            <a:r>
              <a:rPr lang="en-US" sz="4400" dirty="0" smtClean="0"/>
              <a:t> </a:t>
            </a:r>
            <a:r>
              <a:rPr lang="en-US" sz="4400" dirty="0" err="1" smtClean="0"/>
              <a:t>kawanmu</a:t>
            </a:r>
            <a:r>
              <a:rPr lang="en-US" sz="4400" dirty="0" smtClean="0"/>
              <a:t> </a:t>
            </a:r>
            <a:r>
              <a:rPr lang="en-US" sz="4400" dirty="0" err="1" smtClean="0"/>
              <a:t>orang-orang</a:t>
            </a:r>
            <a:r>
              <a:rPr lang="en-US" sz="4400" dirty="0" smtClean="0"/>
              <a:t> yang </a:t>
            </a:r>
            <a:r>
              <a:rPr lang="en-US" sz="4400" dirty="0" err="1" smtClean="0"/>
              <a:t>memera-ngimu</a:t>
            </a:r>
            <a:r>
              <a:rPr lang="en-US" sz="4400" dirty="0" smtClean="0"/>
              <a:t> </a:t>
            </a:r>
            <a:r>
              <a:rPr lang="en-US" sz="4400" dirty="0" err="1" smtClean="0"/>
              <a:t>karena</a:t>
            </a:r>
            <a:r>
              <a:rPr lang="en-US" sz="4400" dirty="0" smtClean="0"/>
              <a:t> agama </a:t>
            </a:r>
            <a:r>
              <a:rPr lang="en-US" sz="4400" dirty="0" err="1" smtClean="0"/>
              <a:t>dan</a:t>
            </a:r>
            <a:r>
              <a:rPr lang="en-US" sz="4400" dirty="0" smtClean="0"/>
              <a:t> </a:t>
            </a:r>
            <a:r>
              <a:rPr lang="en-US" sz="4400" dirty="0" err="1" smtClean="0"/>
              <a:t>mengusir</a:t>
            </a:r>
            <a:r>
              <a:rPr lang="en-US" sz="4400" dirty="0" smtClean="0"/>
              <a:t> </a:t>
            </a:r>
            <a:r>
              <a:rPr lang="en-US" sz="4400" dirty="0" err="1" smtClean="0"/>
              <a:t>kamu</a:t>
            </a:r>
            <a:r>
              <a:rPr lang="en-US" sz="4400" dirty="0" smtClean="0"/>
              <a:t> </a:t>
            </a:r>
            <a:r>
              <a:rPr lang="en-US" sz="4400" dirty="0" err="1" smtClean="0"/>
              <a:t>dari</a:t>
            </a:r>
            <a:r>
              <a:rPr lang="en-US" sz="4400" dirty="0" smtClean="0"/>
              <a:t> </a:t>
            </a:r>
            <a:r>
              <a:rPr lang="en-US" sz="4400" dirty="0" err="1" smtClean="0"/>
              <a:t>negerimu</a:t>
            </a:r>
            <a:r>
              <a:rPr lang="en-US" sz="4400" dirty="0" smtClean="0"/>
              <a:t>, </a:t>
            </a:r>
            <a:r>
              <a:rPr lang="en-US" sz="4400" dirty="0" err="1" smtClean="0"/>
              <a:t>dan</a:t>
            </a:r>
            <a:r>
              <a:rPr lang="en-US" sz="4400" dirty="0" smtClean="0"/>
              <a:t> </a:t>
            </a:r>
            <a:r>
              <a:rPr lang="en-US" sz="4400" dirty="0" err="1" smtClean="0"/>
              <a:t>membantu</a:t>
            </a:r>
            <a:r>
              <a:rPr lang="en-US" sz="4400" dirty="0" smtClean="0"/>
              <a:t> (</a:t>
            </a:r>
            <a:r>
              <a:rPr lang="en-US" sz="4400" dirty="0" err="1" smtClean="0"/>
              <a:t>orang</a:t>
            </a:r>
            <a:r>
              <a:rPr lang="en-US" sz="4400" dirty="0" smtClean="0"/>
              <a:t> lain) </a:t>
            </a:r>
            <a:r>
              <a:rPr lang="en-US" sz="4400" dirty="0" err="1" smtClean="0"/>
              <a:t>untuk</a:t>
            </a:r>
            <a:r>
              <a:rPr lang="en-US" sz="4400" dirty="0" smtClean="0"/>
              <a:t> </a:t>
            </a:r>
            <a:r>
              <a:rPr lang="en-US" sz="4400" dirty="0" err="1" smtClean="0"/>
              <a:t>mengusirmu</a:t>
            </a:r>
            <a:r>
              <a:rPr lang="en-US" sz="4400" dirty="0" smtClean="0"/>
              <a:t>. </a:t>
            </a:r>
            <a:r>
              <a:rPr lang="en-US" sz="4400" dirty="0" err="1" smtClean="0"/>
              <a:t>dan</a:t>
            </a:r>
            <a:r>
              <a:rPr lang="en-US" sz="4400" dirty="0" smtClean="0"/>
              <a:t> </a:t>
            </a:r>
            <a:r>
              <a:rPr lang="en-US" sz="4400" dirty="0" err="1" smtClean="0"/>
              <a:t>Barangsiapa</a:t>
            </a:r>
            <a:r>
              <a:rPr lang="en-US" sz="4400" dirty="0" smtClean="0"/>
              <a:t> </a:t>
            </a:r>
            <a:r>
              <a:rPr lang="en-US" sz="4400" dirty="0" err="1" smtClean="0"/>
              <a:t>menjadikan</a:t>
            </a:r>
            <a:r>
              <a:rPr lang="en-US" sz="4400" dirty="0" smtClean="0"/>
              <a:t> </a:t>
            </a:r>
            <a:r>
              <a:rPr lang="en-US" sz="4400" dirty="0" err="1" smtClean="0"/>
              <a:t>mereka</a:t>
            </a:r>
            <a:r>
              <a:rPr lang="en-US" sz="4400" dirty="0" smtClean="0"/>
              <a:t> </a:t>
            </a:r>
            <a:r>
              <a:rPr lang="en-US" sz="4400" dirty="0" err="1" smtClean="0"/>
              <a:t>sebagai</a:t>
            </a:r>
            <a:r>
              <a:rPr lang="en-US" sz="4400" dirty="0" smtClean="0"/>
              <a:t> </a:t>
            </a:r>
            <a:r>
              <a:rPr lang="en-US" sz="4400" dirty="0" err="1" smtClean="0"/>
              <a:t>kawan</a:t>
            </a:r>
            <a:r>
              <a:rPr lang="en-US" sz="4400" dirty="0" smtClean="0"/>
              <a:t>, </a:t>
            </a:r>
            <a:r>
              <a:rPr lang="en-US" sz="4400" dirty="0" err="1" smtClean="0"/>
              <a:t>maka</a:t>
            </a:r>
            <a:r>
              <a:rPr lang="en-US" sz="4400" dirty="0" smtClean="0"/>
              <a:t> </a:t>
            </a:r>
            <a:r>
              <a:rPr lang="en-US" sz="4400" dirty="0" err="1" smtClean="0"/>
              <a:t>mereka</a:t>
            </a:r>
            <a:r>
              <a:rPr lang="en-US" sz="4400" dirty="0" smtClean="0"/>
              <a:t> </a:t>
            </a:r>
            <a:r>
              <a:rPr lang="en-US" sz="4400" dirty="0" err="1" smtClean="0"/>
              <a:t>Itulah</a:t>
            </a:r>
            <a:r>
              <a:rPr lang="en-US" sz="4400" dirty="0" smtClean="0"/>
              <a:t> </a:t>
            </a:r>
            <a:r>
              <a:rPr lang="en-US" sz="4400" dirty="0" err="1" smtClean="0"/>
              <a:t>orang-orang</a:t>
            </a:r>
            <a:r>
              <a:rPr lang="en-US" sz="4400" dirty="0" smtClean="0"/>
              <a:t> yang </a:t>
            </a:r>
            <a:r>
              <a:rPr lang="en-US" sz="4400" dirty="0" err="1" smtClean="0"/>
              <a:t>zalim</a:t>
            </a:r>
            <a:r>
              <a:rPr lang="en-US" sz="4400" dirty="0" smtClean="0"/>
              <a:t>. </a:t>
            </a:r>
            <a:r>
              <a:rPr lang="en-US" sz="4400" b="1" dirty="0" smtClean="0"/>
              <a:t>(Al </a:t>
            </a:r>
            <a:r>
              <a:rPr lang="en-US" sz="4400" b="1" dirty="0" err="1" smtClean="0"/>
              <a:t>Mumtahanah</a:t>
            </a:r>
            <a:r>
              <a:rPr lang="en-US" sz="4400" b="1" dirty="0" smtClean="0"/>
              <a:t> 60 : 9)</a:t>
            </a:r>
            <a:endParaRPr lang="en-US" sz="44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106501"/>
            <a:ext cx="914400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b="1" dirty="0" smtClean="0"/>
              <a:t>PARA ORANGTUA JANGAN SAMPAI MENINGGALKAN KETURUNANNYA SEBAGAI GENERASI YANG LEMAH, TERMASUK LEMAH IMANNYA, LEMAH KEYAKINANNYA KEPADA ALLAH SWT</a:t>
            </a:r>
            <a:endParaRPr lang="en-US" sz="4000" dirty="0"/>
          </a:p>
        </p:txBody>
      </p:sp>
      <p:pic>
        <p:nvPicPr>
          <p:cNvPr id="24578" name="Picture 2" descr="Memaknai Kasih Sayang Orang Tua | KASKUS"/>
          <p:cNvPicPr>
            <a:picLocks noChangeAspect="1" noChangeArrowheads="1"/>
          </p:cNvPicPr>
          <p:nvPr/>
        </p:nvPicPr>
        <p:blipFill>
          <a:blip r:embed="rId2" cstate="print"/>
          <a:srcRect/>
          <a:stretch>
            <a:fillRect/>
          </a:stretch>
        </p:blipFill>
        <p:spPr bwMode="auto">
          <a:xfrm>
            <a:off x="1219199" y="3429000"/>
            <a:ext cx="6400801" cy="34290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75512"/>
            <a:ext cx="90678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000" b="1" dirty="0" smtClean="0"/>
              <a:t>وَلْيَخْشَ الَّذِينَ لَوْ تَرَكُوا مِنْ خَلْفِهِمْ </a:t>
            </a:r>
            <a:r>
              <a:rPr lang="ar-SA" sz="4000" b="1" dirty="0" smtClean="0">
                <a:solidFill>
                  <a:srgbClr val="C00000"/>
                </a:solidFill>
              </a:rPr>
              <a:t>ذُرِّيَّةً ضِعَافًا</a:t>
            </a:r>
            <a:endParaRPr lang="en-US" sz="4000" b="1" dirty="0" smtClean="0">
              <a:solidFill>
                <a:srgbClr val="C00000"/>
              </a:solidFill>
            </a:endParaRPr>
          </a:p>
          <a:p>
            <a:pPr algn="ctr"/>
            <a:r>
              <a:rPr lang="ar-SA" sz="4000" b="1" dirty="0" smtClean="0"/>
              <a:t> خَافُوا عَلَيْهِمْ فَلْيَتَّقُوا اللَّهَ وَلْيَقُولُوا قَوْلًا سَدِيدًا </a:t>
            </a:r>
            <a:endParaRPr lang="en-US" sz="4000" dirty="0" smtClean="0"/>
          </a:p>
          <a:p>
            <a:pPr algn="ctr"/>
            <a:r>
              <a:rPr lang="en-US" sz="4000" dirty="0" smtClean="0"/>
              <a:t>Dan </a:t>
            </a:r>
            <a:r>
              <a:rPr lang="en-US" sz="4000" dirty="0" err="1" smtClean="0"/>
              <a:t>hendaklah</a:t>
            </a:r>
            <a:r>
              <a:rPr lang="en-US" sz="4000" dirty="0" smtClean="0"/>
              <a:t> </a:t>
            </a:r>
            <a:r>
              <a:rPr lang="en-US" sz="4000" dirty="0" err="1" smtClean="0"/>
              <a:t>takut</a:t>
            </a:r>
            <a:r>
              <a:rPr lang="en-US" sz="4000" dirty="0" smtClean="0"/>
              <a:t> </a:t>
            </a:r>
            <a:r>
              <a:rPr lang="en-US" sz="4000" dirty="0" err="1" smtClean="0"/>
              <a:t>kepada</a:t>
            </a:r>
            <a:r>
              <a:rPr lang="en-US" sz="4000" dirty="0" smtClean="0"/>
              <a:t> Allah </a:t>
            </a:r>
            <a:r>
              <a:rPr lang="en-US" sz="4000" dirty="0" err="1" smtClean="0"/>
              <a:t>orang-orang</a:t>
            </a:r>
            <a:r>
              <a:rPr lang="en-US" sz="4000" dirty="0" smtClean="0"/>
              <a:t> yang </a:t>
            </a:r>
            <a:r>
              <a:rPr lang="en-US" sz="4000" dirty="0" err="1" smtClean="0"/>
              <a:t>seandainya</a:t>
            </a:r>
            <a:r>
              <a:rPr lang="en-US" sz="4000" dirty="0" smtClean="0"/>
              <a:t> </a:t>
            </a:r>
            <a:r>
              <a:rPr lang="en-US" sz="4000" dirty="0" err="1" smtClean="0"/>
              <a:t>meninggalkan</a:t>
            </a:r>
            <a:r>
              <a:rPr lang="en-US" sz="4000" dirty="0" smtClean="0"/>
              <a:t> </a:t>
            </a:r>
            <a:r>
              <a:rPr lang="en-US" sz="4000" dirty="0" err="1" smtClean="0"/>
              <a:t>dibelakang</a:t>
            </a:r>
            <a:r>
              <a:rPr lang="en-US" sz="4000" dirty="0" smtClean="0"/>
              <a:t> </a:t>
            </a:r>
            <a:r>
              <a:rPr lang="en-US" sz="4000" dirty="0" err="1" smtClean="0"/>
              <a:t>mereka</a:t>
            </a:r>
            <a:r>
              <a:rPr lang="en-US" sz="4000" dirty="0" smtClean="0"/>
              <a:t> </a:t>
            </a:r>
            <a:r>
              <a:rPr lang="en-US" sz="4000" dirty="0" err="1" smtClean="0"/>
              <a:t>anak-anak</a:t>
            </a:r>
            <a:r>
              <a:rPr lang="en-US" sz="4000" dirty="0" smtClean="0"/>
              <a:t> yang </a:t>
            </a:r>
            <a:r>
              <a:rPr lang="en-US" sz="4000" dirty="0" err="1" smtClean="0"/>
              <a:t>lemah</a:t>
            </a:r>
            <a:r>
              <a:rPr lang="en-US" sz="4000" dirty="0" smtClean="0"/>
              <a:t>, yang </a:t>
            </a:r>
            <a:r>
              <a:rPr lang="en-US" sz="4000" dirty="0" err="1" smtClean="0"/>
              <a:t>mereka</a:t>
            </a:r>
            <a:r>
              <a:rPr lang="en-US" sz="4000" dirty="0" smtClean="0"/>
              <a:t> </a:t>
            </a:r>
            <a:r>
              <a:rPr lang="en-US" sz="4000" dirty="0" err="1" smtClean="0"/>
              <a:t>khawatir</a:t>
            </a:r>
            <a:r>
              <a:rPr lang="en-US" sz="4000" dirty="0" smtClean="0"/>
              <a:t> </a:t>
            </a:r>
            <a:r>
              <a:rPr lang="en-US" sz="4000" dirty="0" err="1" smtClean="0"/>
              <a:t>terhadap</a:t>
            </a:r>
            <a:r>
              <a:rPr lang="en-US" sz="4000" dirty="0" smtClean="0"/>
              <a:t> (</a:t>
            </a:r>
            <a:r>
              <a:rPr lang="en-US" sz="4000" dirty="0" err="1" smtClean="0"/>
              <a:t>kesejahteraan</a:t>
            </a:r>
            <a:r>
              <a:rPr lang="en-US" sz="4000" dirty="0" smtClean="0"/>
              <a:t>) </a:t>
            </a:r>
            <a:r>
              <a:rPr lang="en-US" sz="4000" dirty="0" err="1" smtClean="0"/>
              <a:t>mereka</a:t>
            </a:r>
            <a:r>
              <a:rPr lang="en-US" sz="4000" dirty="0" smtClean="0"/>
              <a:t>. </a:t>
            </a:r>
            <a:r>
              <a:rPr lang="en-US" sz="4000" dirty="0" err="1" smtClean="0"/>
              <a:t>Oleh</a:t>
            </a:r>
            <a:r>
              <a:rPr lang="en-US" sz="4000" dirty="0" smtClean="0"/>
              <a:t> </a:t>
            </a:r>
            <a:r>
              <a:rPr lang="en-US" sz="4000" dirty="0" err="1" smtClean="0"/>
              <a:t>sebab</a:t>
            </a:r>
            <a:r>
              <a:rPr lang="en-US" sz="4000" dirty="0" smtClean="0"/>
              <a:t> </a:t>
            </a:r>
            <a:r>
              <a:rPr lang="en-US" sz="4000" dirty="0" err="1" smtClean="0"/>
              <a:t>itu</a:t>
            </a:r>
            <a:r>
              <a:rPr lang="en-US" sz="4000" dirty="0" smtClean="0"/>
              <a:t> </a:t>
            </a:r>
            <a:r>
              <a:rPr lang="en-US" sz="4000" dirty="0" err="1" smtClean="0"/>
              <a:t>hendaklah</a:t>
            </a:r>
            <a:r>
              <a:rPr lang="en-US" sz="4000" dirty="0" smtClean="0"/>
              <a:t> </a:t>
            </a:r>
            <a:r>
              <a:rPr lang="en-US" sz="4000" dirty="0" err="1" smtClean="0"/>
              <a:t>mereka</a:t>
            </a:r>
            <a:r>
              <a:rPr lang="en-US" sz="4000" dirty="0" smtClean="0"/>
              <a:t> </a:t>
            </a:r>
            <a:r>
              <a:rPr lang="en-US" sz="4000" dirty="0" err="1" smtClean="0"/>
              <a:t>bertakwa</a:t>
            </a:r>
            <a:r>
              <a:rPr lang="en-US" sz="4000" dirty="0" smtClean="0"/>
              <a:t> </a:t>
            </a:r>
            <a:r>
              <a:rPr lang="en-US" sz="4000" dirty="0" err="1" smtClean="0"/>
              <a:t>kepada</a:t>
            </a:r>
            <a:r>
              <a:rPr lang="en-US" sz="4000" dirty="0" smtClean="0"/>
              <a:t> Allah </a:t>
            </a:r>
            <a:r>
              <a:rPr lang="en-US" sz="4000" dirty="0" err="1" smtClean="0"/>
              <a:t>dan</a:t>
            </a:r>
            <a:r>
              <a:rPr lang="en-US" sz="4000" dirty="0" smtClean="0"/>
              <a:t> </a:t>
            </a:r>
            <a:r>
              <a:rPr lang="en-US" sz="4000" dirty="0" err="1" smtClean="0"/>
              <a:t>hendaklah</a:t>
            </a:r>
            <a:r>
              <a:rPr lang="en-US" sz="4000" dirty="0" smtClean="0"/>
              <a:t> </a:t>
            </a:r>
            <a:r>
              <a:rPr lang="en-US" sz="4000" dirty="0" err="1" smtClean="0"/>
              <a:t>mereka</a:t>
            </a:r>
            <a:r>
              <a:rPr lang="en-US" sz="4000" dirty="0" smtClean="0"/>
              <a:t> </a:t>
            </a:r>
            <a:r>
              <a:rPr lang="en-US" sz="4000" dirty="0" err="1" smtClean="0"/>
              <a:t>mengucapkan</a:t>
            </a:r>
            <a:r>
              <a:rPr lang="en-US" sz="4000" dirty="0" smtClean="0"/>
              <a:t> </a:t>
            </a:r>
            <a:r>
              <a:rPr lang="en-US" sz="4000" dirty="0" err="1" smtClean="0"/>
              <a:t>perkataan</a:t>
            </a:r>
            <a:r>
              <a:rPr lang="en-US" sz="4000" dirty="0" smtClean="0"/>
              <a:t> yang </a:t>
            </a:r>
            <a:r>
              <a:rPr lang="en-US" sz="4000" dirty="0" err="1" smtClean="0"/>
              <a:t>benar</a:t>
            </a:r>
            <a:r>
              <a:rPr lang="en-US" sz="4000" dirty="0" smtClean="0"/>
              <a:t>. </a:t>
            </a:r>
            <a:r>
              <a:rPr lang="en-US" sz="4000" b="1" dirty="0" smtClean="0"/>
              <a:t>(An </a:t>
            </a:r>
            <a:r>
              <a:rPr lang="en-US" sz="4000" b="1" dirty="0" err="1" smtClean="0"/>
              <a:t>Nisa</a:t>
            </a:r>
            <a:r>
              <a:rPr lang="en-US" sz="4000" b="1" dirty="0" smtClean="0"/>
              <a:t> 4 : 9)</a:t>
            </a:r>
            <a:endParaRPr lang="en-US" sz="4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337070"/>
            <a:ext cx="90678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800" b="1" dirty="0" smtClean="0"/>
              <a:t>فَخَلَفَ مِنْ بَعْدِهِمْ خَلْفٌ </a:t>
            </a:r>
            <a:r>
              <a:rPr lang="ar-SA" sz="4800" b="1" dirty="0" smtClean="0">
                <a:solidFill>
                  <a:srgbClr val="C00000"/>
                </a:solidFill>
              </a:rPr>
              <a:t>أَضَاعُوا الصَّلَاةَ </a:t>
            </a:r>
            <a:endParaRPr lang="en-US" sz="4800" b="1" dirty="0" smtClean="0">
              <a:solidFill>
                <a:srgbClr val="C00000"/>
              </a:solidFill>
            </a:endParaRPr>
          </a:p>
          <a:p>
            <a:pPr algn="ctr"/>
            <a:r>
              <a:rPr lang="ar-SA" sz="4800" b="1" dirty="0" smtClean="0">
                <a:solidFill>
                  <a:srgbClr val="C00000"/>
                </a:solidFill>
              </a:rPr>
              <a:t>وَاتَّبَعُوا الشَّهَوَاتِ</a:t>
            </a:r>
            <a:r>
              <a:rPr lang="ar-SA" sz="4800" b="1" dirty="0" smtClean="0"/>
              <a:t> فَسَوْفَ يَلْقَوْنَ غَيًّا </a:t>
            </a:r>
            <a:endParaRPr lang="en-US" sz="4800" dirty="0" smtClean="0"/>
          </a:p>
          <a:p>
            <a:pPr algn="ctr"/>
            <a:endParaRPr lang="en-US" sz="2400" dirty="0" smtClean="0"/>
          </a:p>
          <a:p>
            <a:pPr algn="ctr"/>
            <a:r>
              <a:rPr lang="en-US" sz="4400" dirty="0" err="1" smtClean="0"/>
              <a:t>Maka</a:t>
            </a:r>
            <a:r>
              <a:rPr lang="en-US" sz="4400" dirty="0" smtClean="0"/>
              <a:t> </a:t>
            </a:r>
            <a:r>
              <a:rPr lang="en-US" sz="4400" dirty="0" err="1" smtClean="0"/>
              <a:t>datanglah</a:t>
            </a:r>
            <a:r>
              <a:rPr lang="en-US" sz="4400" dirty="0" smtClean="0"/>
              <a:t> </a:t>
            </a:r>
            <a:r>
              <a:rPr lang="en-US" sz="4400" dirty="0" err="1" smtClean="0"/>
              <a:t>sesudah</a:t>
            </a:r>
            <a:r>
              <a:rPr lang="en-US" sz="4400" dirty="0" smtClean="0"/>
              <a:t> </a:t>
            </a:r>
            <a:r>
              <a:rPr lang="en-US" sz="4400" dirty="0" err="1" smtClean="0"/>
              <a:t>mereka</a:t>
            </a:r>
            <a:r>
              <a:rPr lang="en-US" sz="4400" dirty="0" smtClean="0"/>
              <a:t>, </a:t>
            </a:r>
          </a:p>
          <a:p>
            <a:pPr algn="ctr"/>
            <a:r>
              <a:rPr lang="en-US" sz="4400" dirty="0" err="1" smtClean="0"/>
              <a:t>generasi</a:t>
            </a:r>
            <a:r>
              <a:rPr lang="en-US" sz="4400" dirty="0" smtClean="0"/>
              <a:t> </a:t>
            </a:r>
            <a:r>
              <a:rPr lang="en-US" sz="4400" dirty="0" err="1" smtClean="0"/>
              <a:t>pengganti</a:t>
            </a:r>
            <a:r>
              <a:rPr lang="en-US" sz="4400" dirty="0" smtClean="0"/>
              <a:t> (yang </a:t>
            </a:r>
            <a:r>
              <a:rPr lang="en-US" sz="4400" dirty="0" err="1" smtClean="0"/>
              <a:t>jelek</a:t>
            </a:r>
            <a:r>
              <a:rPr lang="en-US" sz="4400" dirty="0" smtClean="0"/>
              <a:t>) </a:t>
            </a:r>
          </a:p>
          <a:p>
            <a:pPr algn="ctr"/>
            <a:r>
              <a:rPr lang="en-US" sz="4400" dirty="0" smtClean="0"/>
              <a:t>yang </a:t>
            </a:r>
            <a:r>
              <a:rPr lang="en-US" sz="4400" b="1" dirty="0" err="1" smtClean="0">
                <a:solidFill>
                  <a:srgbClr val="C00000"/>
                </a:solidFill>
              </a:rPr>
              <a:t>menyia-nyiakan</a:t>
            </a:r>
            <a:r>
              <a:rPr lang="en-US" sz="4400" b="1" dirty="0" smtClean="0">
                <a:solidFill>
                  <a:srgbClr val="C00000"/>
                </a:solidFill>
              </a:rPr>
              <a:t> </a:t>
            </a:r>
            <a:r>
              <a:rPr lang="en-US" sz="4400" b="1" dirty="0" err="1" smtClean="0">
                <a:solidFill>
                  <a:srgbClr val="C00000"/>
                </a:solidFill>
              </a:rPr>
              <a:t>shalat</a:t>
            </a:r>
            <a:r>
              <a:rPr lang="en-US" sz="4400" b="1" dirty="0" smtClean="0">
                <a:solidFill>
                  <a:srgbClr val="C00000"/>
                </a:solidFill>
              </a:rPr>
              <a:t> </a:t>
            </a:r>
            <a:r>
              <a:rPr lang="en-US" sz="4400" b="1" dirty="0" err="1" smtClean="0">
                <a:solidFill>
                  <a:srgbClr val="C00000"/>
                </a:solidFill>
              </a:rPr>
              <a:t>dan</a:t>
            </a:r>
            <a:r>
              <a:rPr lang="en-US" sz="4400" b="1" dirty="0" smtClean="0">
                <a:solidFill>
                  <a:srgbClr val="C00000"/>
                </a:solidFill>
              </a:rPr>
              <a:t> </a:t>
            </a:r>
            <a:r>
              <a:rPr lang="en-US" sz="4400" b="1" dirty="0" err="1" smtClean="0">
                <a:solidFill>
                  <a:srgbClr val="C00000"/>
                </a:solidFill>
              </a:rPr>
              <a:t>memperturutkan</a:t>
            </a:r>
            <a:r>
              <a:rPr lang="en-US" sz="4400" b="1" dirty="0" smtClean="0">
                <a:solidFill>
                  <a:srgbClr val="C00000"/>
                </a:solidFill>
              </a:rPr>
              <a:t> </a:t>
            </a:r>
            <a:r>
              <a:rPr lang="en-US" sz="4400" b="1" dirty="0" err="1" smtClean="0">
                <a:solidFill>
                  <a:srgbClr val="C00000"/>
                </a:solidFill>
              </a:rPr>
              <a:t>hawa</a:t>
            </a:r>
            <a:r>
              <a:rPr lang="en-US" sz="4400" b="1" dirty="0" smtClean="0">
                <a:solidFill>
                  <a:srgbClr val="C00000"/>
                </a:solidFill>
              </a:rPr>
              <a:t> </a:t>
            </a:r>
            <a:r>
              <a:rPr lang="en-US" sz="4400" b="1" dirty="0" err="1" smtClean="0">
                <a:solidFill>
                  <a:srgbClr val="C00000"/>
                </a:solidFill>
              </a:rPr>
              <a:t>nafsunya</a:t>
            </a:r>
            <a:r>
              <a:rPr lang="en-US" sz="4400" dirty="0" smtClean="0"/>
              <a:t>, </a:t>
            </a:r>
          </a:p>
          <a:p>
            <a:pPr algn="ctr"/>
            <a:r>
              <a:rPr lang="en-US" sz="4400" dirty="0" err="1" smtClean="0"/>
              <a:t>maka</a:t>
            </a:r>
            <a:r>
              <a:rPr lang="en-US" sz="4400" dirty="0" smtClean="0"/>
              <a:t> </a:t>
            </a:r>
            <a:r>
              <a:rPr lang="en-US" sz="4400" dirty="0" err="1" smtClean="0"/>
              <a:t>mereka</a:t>
            </a:r>
            <a:r>
              <a:rPr lang="en-US" sz="4400" dirty="0" smtClean="0"/>
              <a:t> </a:t>
            </a:r>
            <a:r>
              <a:rPr lang="en-US" sz="4400" dirty="0" err="1" smtClean="0"/>
              <a:t>kelak</a:t>
            </a:r>
            <a:r>
              <a:rPr lang="en-US" sz="4400" dirty="0" smtClean="0"/>
              <a:t> </a:t>
            </a:r>
            <a:r>
              <a:rPr lang="en-US" sz="4400" dirty="0" err="1" smtClean="0"/>
              <a:t>akan</a:t>
            </a:r>
            <a:r>
              <a:rPr lang="en-US" sz="4400" dirty="0" smtClean="0"/>
              <a:t> </a:t>
            </a:r>
            <a:r>
              <a:rPr lang="en-US" sz="4400" dirty="0" err="1" smtClean="0"/>
              <a:t>menemui</a:t>
            </a:r>
            <a:r>
              <a:rPr lang="en-US" sz="4400" dirty="0" smtClean="0"/>
              <a:t> </a:t>
            </a:r>
            <a:r>
              <a:rPr lang="en-US" sz="4400" dirty="0" err="1" smtClean="0"/>
              <a:t>kesesatan</a:t>
            </a:r>
            <a:r>
              <a:rPr lang="en-US" sz="4400" dirty="0" smtClean="0"/>
              <a:t> </a:t>
            </a:r>
            <a:r>
              <a:rPr lang="en-US" sz="4400" b="1" dirty="0" smtClean="0"/>
              <a:t>(</a:t>
            </a:r>
            <a:r>
              <a:rPr lang="en-US" sz="4400" b="1" dirty="0" err="1" smtClean="0"/>
              <a:t>Maryam</a:t>
            </a:r>
            <a:r>
              <a:rPr lang="en-US" sz="4400" b="1" dirty="0" smtClean="0"/>
              <a:t> 19 : 59).</a:t>
            </a:r>
            <a:endParaRPr lang="en-US" sz="4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060376"/>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b="1" dirty="0" smtClean="0"/>
              <a:t>NABI YUSUF SAAT REMAJA MENDAPATKAN GODAAN DARI </a:t>
            </a:r>
            <a:endParaRPr lang="en-US" sz="4000" b="1" dirty="0" smtClean="0"/>
          </a:p>
          <a:p>
            <a:pPr algn="ctr"/>
            <a:r>
              <a:rPr lang="en-US" sz="4000" b="1" dirty="0" smtClean="0"/>
              <a:t>WANITA </a:t>
            </a:r>
            <a:r>
              <a:rPr lang="en-US" sz="4000" b="1" dirty="0" smtClean="0"/>
              <a:t>CANTIK. HAL APAKAH </a:t>
            </a:r>
            <a:endParaRPr lang="en-US" sz="4000" b="1" dirty="0" smtClean="0"/>
          </a:p>
          <a:p>
            <a:pPr algn="ctr"/>
            <a:r>
              <a:rPr lang="en-US" sz="4000" b="1" dirty="0" smtClean="0"/>
              <a:t>YANG </a:t>
            </a:r>
            <a:r>
              <a:rPr lang="en-US" sz="4000" b="1" dirty="0" smtClean="0"/>
              <a:t>MEMBUAT NABI YUSUF </a:t>
            </a:r>
            <a:endParaRPr lang="en-US" sz="4000" b="1" dirty="0" smtClean="0"/>
          </a:p>
          <a:p>
            <a:pPr algn="ctr"/>
            <a:r>
              <a:rPr lang="en-US" sz="4000" b="1" dirty="0" smtClean="0"/>
              <a:t>TERJAGA </a:t>
            </a:r>
            <a:r>
              <a:rPr lang="en-US" sz="4000" b="1" dirty="0" smtClean="0"/>
              <a:t>DARI GODAAN YANG </a:t>
            </a:r>
            <a:endParaRPr lang="en-US" sz="4000" b="1" dirty="0" smtClean="0"/>
          </a:p>
          <a:p>
            <a:pPr algn="ctr"/>
            <a:r>
              <a:rPr lang="en-US" sz="4000" b="1" dirty="0" smtClean="0"/>
              <a:t>DATANG </a:t>
            </a:r>
            <a:r>
              <a:rPr lang="en-US" sz="4000" b="1" dirty="0" smtClean="0"/>
              <a:t>PADANYA ? ; </a:t>
            </a:r>
            <a:endParaRPr lang="en-US" sz="4000" b="1" dirty="0" smtClean="0"/>
          </a:p>
          <a:p>
            <a:pPr algn="ctr"/>
            <a:r>
              <a:rPr lang="en-US" sz="4000" b="1" dirty="0" smtClean="0"/>
              <a:t>“</a:t>
            </a:r>
            <a:r>
              <a:rPr lang="en-US" sz="4000" b="1" dirty="0" smtClean="0"/>
              <a:t>NASIHAT ORANG TUANYA”</a:t>
            </a:r>
            <a:endParaRPr lang="en-US" sz="4000" dirty="0"/>
          </a:p>
        </p:txBody>
      </p:sp>
      <p:sp>
        <p:nvSpPr>
          <p:cNvPr id="58370" name="AutoShape 2" descr="Jika Pukulan Mendidik, Orang Tua ini Ogah Minta Maaf pada Anak - Bimak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Rectangle 1"/>
          <p:cNvSpPr>
            <a:spLocks noChangeArrowheads="1"/>
          </p:cNvSpPr>
          <p:nvPr/>
        </p:nvSpPr>
        <p:spPr bwMode="auto">
          <a:xfrm>
            <a:off x="0" y="182940"/>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800" b="1" dirty="0" smtClean="0"/>
              <a:t>PENTINGNYA NASIHAT </a:t>
            </a:r>
          </a:p>
          <a:p>
            <a:pPr algn="ctr"/>
            <a:r>
              <a:rPr lang="en-US" sz="4800" b="1" dirty="0" smtClean="0"/>
              <a:t>ORANG TUA KEPADA ANAK</a:t>
            </a:r>
            <a:endParaRPr lang="en-US" sz="4800" dirty="0"/>
          </a:p>
        </p:txBody>
      </p:sp>
      <p:sp>
        <p:nvSpPr>
          <p:cNvPr id="7" name="AutoShape 2" descr="Jika Pukulan Mendidik, Orang Tua ini Ogah Minta Maaf pada Anak - Bimakini"/>
          <p:cNvSpPr>
            <a:spLocks noChangeAspect="1" noChangeArrowheads="1"/>
          </p:cNvSpPr>
          <p:nvPr/>
        </p:nvSpPr>
        <p:spPr bwMode="auto">
          <a:xfrm>
            <a:off x="307975" y="7937"/>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531952"/>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dirty="0" smtClean="0"/>
              <a:t>12 : 23</a:t>
            </a:r>
            <a:r>
              <a:rPr lang="en-US" sz="4000" dirty="0" smtClean="0"/>
              <a:t>. </a:t>
            </a:r>
            <a:r>
              <a:rPr lang="en-US" sz="4000" dirty="0" err="1" smtClean="0"/>
              <a:t>dan</a:t>
            </a:r>
            <a:r>
              <a:rPr lang="en-US" sz="4000" dirty="0" smtClean="0"/>
              <a:t> </a:t>
            </a:r>
            <a:r>
              <a:rPr lang="en-US" sz="4000" dirty="0" err="1" smtClean="0"/>
              <a:t>wanita</a:t>
            </a:r>
            <a:r>
              <a:rPr lang="en-US" sz="4000" dirty="0" smtClean="0"/>
              <a:t> (</a:t>
            </a:r>
            <a:r>
              <a:rPr lang="en-US" sz="4000" dirty="0" err="1" smtClean="0"/>
              <a:t>Zulaikha</a:t>
            </a:r>
            <a:r>
              <a:rPr lang="en-US" sz="4000" dirty="0" smtClean="0"/>
              <a:t>) yang </a:t>
            </a:r>
            <a:endParaRPr lang="en-US" sz="4000" dirty="0" smtClean="0"/>
          </a:p>
          <a:p>
            <a:pPr algn="ctr"/>
            <a:r>
              <a:rPr lang="en-US" sz="4000" dirty="0" smtClean="0"/>
              <a:t>Yusuf </a:t>
            </a:r>
            <a:r>
              <a:rPr lang="en-US" sz="4000" dirty="0" err="1" smtClean="0"/>
              <a:t>tinggal</a:t>
            </a:r>
            <a:r>
              <a:rPr lang="en-US" sz="4000" dirty="0" smtClean="0"/>
              <a:t> </a:t>
            </a:r>
            <a:r>
              <a:rPr lang="en-US" sz="4000" dirty="0" err="1" smtClean="0"/>
              <a:t>di</a:t>
            </a:r>
            <a:r>
              <a:rPr lang="en-US" sz="4000" dirty="0" smtClean="0"/>
              <a:t> </a:t>
            </a:r>
            <a:r>
              <a:rPr lang="en-US" sz="4000" dirty="0" err="1" smtClean="0"/>
              <a:t>rumahnya</a:t>
            </a:r>
            <a:r>
              <a:rPr lang="en-US" sz="4000" dirty="0" smtClean="0"/>
              <a:t> </a:t>
            </a:r>
            <a:r>
              <a:rPr lang="en-US" sz="4000" dirty="0" err="1" smtClean="0"/>
              <a:t>menggoda</a:t>
            </a:r>
            <a:r>
              <a:rPr lang="en-US" sz="4000" dirty="0" smtClean="0"/>
              <a:t> </a:t>
            </a:r>
            <a:endParaRPr lang="en-US" sz="4000" dirty="0" smtClean="0"/>
          </a:p>
          <a:p>
            <a:pPr algn="ctr"/>
            <a:r>
              <a:rPr lang="en-US" sz="4000" dirty="0" smtClean="0"/>
              <a:t>Yusuf </a:t>
            </a:r>
            <a:r>
              <a:rPr lang="en-US" sz="4000" dirty="0" err="1" smtClean="0"/>
              <a:t>untuk</a:t>
            </a:r>
            <a:r>
              <a:rPr lang="en-US" sz="4000" dirty="0" smtClean="0"/>
              <a:t> </a:t>
            </a:r>
            <a:r>
              <a:rPr lang="en-US" sz="4000" dirty="0" err="1" smtClean="0"/>
              <a:t>menundukkan</a:t>
            </a:r>
            <a:r>
              <a:rPr lang="en-US" sz="4000" dirty="0" smtClean="0"/>
              <a:t> </a:t>
            </a:r>
            <a:r>
              <a:rPr lang="en-US" sz="4000" dirty="0" err="1" smtClean="0"/>
              <a:t>dirinya</a:t>
            </a:r>
            <a:r>
              <a:rPr lang="en-US" sz="4000" dirty="0" smtClean="0"/>
              <a:t> (</a:t>
            </a:r>
            <a:r>
              <a:rPr lang="en-US" sz="4000" dirty="0" err="1" smtClean="0"/>
              <a:t>kepadanya</a:t>
            </a:r>
            <a:r>
              <a:rPr lang="en-US" sz="4000" dirty="0" smtClean="0"/>
              <a:t>) </a:t>
            </a:r>
            <a:r>
              <a:rPr lang="en-US" sz="4000" dirty="0" err="1" smtClean="0"/>
              <a:t>dan</a:t>
            </a:r>
            <a:r>
              <a:rPr lang="en-US" sz="4000" dirty="0" smtClean="0"/>
              <a:t> </a:t>
            </a:r>
            <a:r>
              <a:rPr lang="en-US" sz="4000" dirty="0" err="1" smtClean="0"/>
              <a:t>dia</a:t>
            </a:r>
            <a:r>
              <a:rPr lang="en-US" sz="4000" dirty="0" smtClean="0"/>
              <a:t> </a:t>
            </a:r>
            <a:r>
              <a:rPr lang="en-US" sz="4000" dirty="0" err="1" smtClean="0"/>
              <a:t>menutup</a:t>
            </a:r>
            <a:r>
              <a:rPr lang="en-US" sz="4000" dirty="0" smtClean="0"/>
              <a:t> </a:t>
            </a:r>
            <a:r>
              <a:rPr lang="en-US" sz="4000" dirty="0" err="1" smtClean="0"/>
              <a:t>pintu-pintu</a:t>
            </a:r>
            <a:r>
              <a:rPr lang="en-US" sz="4000" dirty="0" smtClean="0"/>
              <a:t>, </a:t>
            </a:r>
            <a:r>
              <a:rPr lang="en-US" sz="4000" dirty="0" err="1" smtClean="0"/>
              <a:t>seraya</a:t>
            </a:r>
            <a:r>
              <a:rPr lang="en-US" sz="4000" dirty="0" smtClean="0"/>
              <a:t> </a:t>
            </a:r>
            <a:r>
              <a:rPr lang="en-US" sz="4000" dirty="0" err="1" smtClean="0"/>
              <a:t>berkata</a:t>
            </a:r>
            <a:r>
              <a:rPr lang="en-US" sz="4000" dirty="0" smtClean="0"/>
              <a:t>: "</a:t>
            </a:r>
            <a:r>
              <a:rPr lang="en-US" sz="4000" dirty="0" err="1" smtClean="0"/>
              <a:t>Marilah</a:t>
            </a:r>
            <a:r>
              <a:rPr lang="en-US" sz="4000" dirty="0" smtClean="0"/>
              <a:t> </a:t>
            </a:r>
            <a:r>
              <a:rPr lang="en-US" sz="4000" dirty="0" err="1" smtClean="0"/>
              <a:t>ke</a:t>
            </a:r>
            <a:r>
              <a:rPr lang="en-US" sz="4000" dirty="0" smtClean="0"/>
              <a:t> </a:t>
            </a:r>
            <a:r>
              <a:rPr lang="en-US" sz="4000" dirty="0" err="1" smtClean="0"/>
              <a:t>sini</a:t>
            </a:r>
            <a:r>
              <a:rPr lang="en-US" sz="4000" dirty="0" smtClean="0"/>
              <a:t>." Yusuf </a:t>
            </a:r>
            <a:r>
              <a:rPr lang="en-US" sz="4000" dirty="0" err="1" smtClean="0"/>
              <a:t>berkata</a:t>
            </a:r>
            <a:r>
              <a:rPr lang="en-US" sz="4000" dirty="0" smtClean="0"/>
              <a:t>: "</a:t>
            </a:r>
            <a:r>
              <a:rPr lang="en-US" sz="4000" dirty="0" err="1" smtClean="0"/>
              <a:t>Aku</a:t>
            </a:r>
            <a:r>
              <a:rPr lang="en-US" sz="4000" dirty="0" smtClean="0"/>
              <a:t> </a:t>
            </a:r>
            <a:r>
              <a:rPr lang="en-US" sz="4000" dirty="0" err="1" smtClean="0"/>
              <a:t>berlindung</a:t>
            </a:r>
            <a:r>
              <a:rPr lang="en-US" sz="4000" dirty="0" smtClean="0"/>
              <a:t> </a:t>
            </a:r>
            <a:r>
              <a:rPr lang="en-US" sz="4000" dirty="0" err="1" smtClean="0"/>
              <a:t>kepada</a:t>
            </a:r>
            <a:r>
              <a:rPr lang="en-US" sz="4000" dirty="0" smtClean="0"/>
              <a:t> Allah, </a:t>
            </a:r>
            <a:r>
              <a:rPr lang="en-US" sz="4000" dirty="0" err="1" smtClean="0"/>
              <a:t>sungguh</a:t>
            </a:r>
            <a:r>
              <a:rPr lang="en-US" sz="4000" dirty="0" smtClean="0"/>
              <a:t> </a:t>
            </a:r>
            <a:r>
              <a:rPr lang="en-US" sz="4000" dirty="0" err="1" smtClean="0"/>
              <a:t>tuanku</a:t>
            </a:r>
            <a:r>
              <a:rPr lang="en-US" sz="4000" dirty="0" smtClean="0"/>
              <a:t> </a:t>
            </a:r>
            <a:r>
              <a:rPr lang="en-US" sz="4000" dirty="0" err="1" smtClean="0"/>
              <a:t>telah</a:t>
            </a:r>
            <a:r>
              <a:rPr lang="en-US" sz="4000" dirty="0" smtClean="0"/>
              <a:t> </a:t>
            </a:r>
            <a:r>
              <a:rPr lang="en-US" sz="4000" dirty="0" err="1" smtClean="0"/>
              <a:t>memperlakukan</a:t>
            </a:r>
            <a:r>
              <a:rPr lang="en-US" sz="4000" dirty="0" smtClean="0"/>
              <a:t> </a:t>
            </a:r>
            <a:r>
              <a:rPr lang="en-US" sz="4000" dirty="0" err="1" smtClean="0"/>
              <a:t>aku</a:t>
            </a:r>
            <a:r>
              <a:rPr lang="en-US" sz="4000" dirty="0" smtClean="0"/>
              <a:t> </a:t>
            </a:r>
            <a:r>
              <a:rPr lang="en-US" sz="4000" dirty="0" err="1" smtClean="0"/>
              <a:t>dengan</a:t>
            </a:r>
            <a:r>
              <a:rPr lang="en-US" sz="4000" dirty="0" smtClean="0"/>
              <a:t> </a:t>
            </a:r>
            <a:r>
              <a:rPr lang="en-US" sz="4000" dirty="0" err="1" smtClean="0"/>
              <a:t>baik</a:t>
            </a:r>
            <a:r>
              <a:rPr lang="en-US" sz="4000" dirty="0" smtClean="0"/>
              <a:t>." </a:t>
            </a:r>
            <a:r>
              <a:rPr lang="en-US" sz="4000" dirty="0" err="1" smtClean="0"/>
              <a:t>Sesungguhnya</a:t>
            </a:r>
            <a:r>
              <a:rPr lang="en-US" sz="4000" dirty="0" smtClean="0"/>
              <a:t> </a:t>
            </a:r>
            <a:r>
              <a:rPr lang="en-US" sz="4000" dirty="0" err="1" smtClean="0"/>
              <a:t>orang-orang</a:t>
            </a:r>
            <a:r>
              <a:rPr lang="en-US" sz="4000" dirty="0" smtClean="0"/>
              <a:t> yang </a:t>
            </a:r>
            <a:r>
              <a:rPr lang="en-US" sz="4000" dirty="0" err="1" smtClean="0"/>
              <a:t>zalim</a:t>
            </a:r>
            <a:r>
              <a:rPr lang="en-US" sz="4000" dirty="0" smtClean="0"/>
              <a:t> </a:t>
            </a:r>
            <a:r>
              <a:rPr lang="en-US" sz="4000" dirty="0" err="1" smtClean="0"/>
              <a:t>tiada</a:t>
            </a:r>
            <a:r>
              <a:rPr lang="en-US" sz="4000" dirty="0" smtClean="0"/>
              <a:t> </a:t>
            </a:r>
            <a:r>
              <a:rPr lang="en-US" sz="4000" dirty="0" err="1" smtClean="0"/>
              <a:t>akan</a:t>
            </a:r>
            <a:r>
              <a:rPr lang="en-US" sz="4000" dirty="0" smtClean="0"/>
              <a:t> </a:t>
            </a:r>
            <a:r>
              <a:rPr lang="en-US" sz="4000" dirty="0" err="1" smtClean="0"/>
              <a:t>beruntung</a:t>
            </a:r>
            <a:r>
              <a:rPr lang="en-US" sz="4000" dirty="0" smtClean="0"/>
              <a:t>. </a:t>
            </a:r>
            <a:endParaRPr lang="en-US" sz="4000" dirty="0"/>
          </a:p>
        </p:txBody>
      </p:sp>
      <p:sp>
        <p:nvSpPr>
          <p:cNvPr id="58370" name="AutoShape 2" descr="Jika Pukulan Mendidik, Orang Tua ini Ogah Minta Maaf pada Anak - Bimakini"/>
          <p:cNvSpPr>
            <a:spLocks noChangeAspect="1" noChangeArrowheads="1"/>
          </p:cNvSpPr>
          <p:nvPr/>
        </p:nvSpPr>
        <p:spPr bwMode="auto">
          <a:xfrm>
            <a:off x="155575" y="-533400"/>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 name="AutoShape 2" descr="Jika Pukulan Mendidik, Orang Tua ini Ogah Minta Maaf pada Anak - Bimakini"/>
          <p:cNvSpPr>
            <a:spLocks noChangeAspect="1" noChangeArrowheads="1"/>
          </p:cNvSpPr>
          <p:nvPr/>
        </p:nvSpPr>
        <p:spPr bwMode="auto">
          <a:xfrm>
            <a:off x="307975" y="-381000"/>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23183"/>
            <a:ext cx="9144000"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dirty="0" smtClean="0"/>
              <a:t>12 : 24</a:t>
            </a:r>
            <a:r>
              <a:rPr lang="en-US" sz="4000" dirty="0" smtClean="0"/>
              <a:t>. </a:t>
            </a:r>
            <a:r>
              <a:rPr lang="en-US" sz="4000" dirty="0" err="1" smtClean="0"/>
              <a:t>Sesungguhnya</a:t>
            </a:r>
            <a:r>
              <a:rPr lang="en-US" sz="4000" dirty="0" smtClean="0"/>
              <a:t> </a:t>
            </a:r>
            <a:r>
              <a:rPr lang="en-US" sz="4000" dirty="0" err="1" smtClean="0"/>
              <a:t>wanita</a:t>
            </a:r>
            <a:r>
              <a:rPr lang="en-US" sz="4000" dirty="0" smtClean="0"/>
              <a:t> </a:t>
            </a:r>
            <a:r>
              <a:rPr lang="en-US" sz="4000" dirty="0" err="1" smtClean="0"/>
              <a:t>itu</a:t>
            </a:r>
            <a:r>
              <a:rPr lang="en-US" sz="4000" dirty="0" smtClean="0"/>
              <a:t> </a:t>
            </a:r>
            <a:endParaRPr lang="en-US" sz="4000" dirty="0" smtClean="0"/>
          </a:p>
          <a:p>
            <a:pPr algn="ctr"/>
            <a:r>
              <a:rPr lang="en-US" sz="4000" dirty="0" err="1" smtClean="0"/>
              <a:t>bermaksud</a:t>
            </a:r>
            <a:r>
              <a:rPr lang="en-US" sz="4000" dirty="0" smtClean="0"/>
              <a:t> </a:t>
            </a:r>
            <a:r>
              <a:rPr lang="en-US" sz="4000" dirty="0" smtClean="0"/>
              <a:t>(</a:t>
            </a:r>
            <a:r>
              <a:rPr lang="en-US" sz="4000" dirty="0" err="1" smtClean="0"/>
              <a:t>melakukan</a:t>
            </a:r>
            <a:r>
              <a:rPr lang="en-US" sz="4000" dirty="0" smtClean="0"/>
              <a:t> </a:t>
            </a:r>
            <a:r>
              <a:rPr lang="en-US" sz="4000" dirty="0" err="1" smtClean="0"/>
              <a:t>perbuatan</a:t>
            </a:r>
            <a:r>
              <a:rPr lang="en-US" sz="4000" dirty="0" smtClean="0"/>
              <a:t> </a:t>
            </a:r>
            <a:r>
              <a:rPr lang="en-US" sz="4000" dirty="0" err="1" smtClean="0"/>
              <a:t>itu</a:t>
            </a:r>
            <a:r>
              <a:rPr lang="en-US" sz="4000" dirty="0" smtClean="0"/>
              <a:t>) </a:t>
            </a:r>
            <a:r>
              <a:rPr lang="en-US" sz="4000" dirty="0" err="1" smtClean="0"/>
              <a:t>dengan</a:t>
            </a:r>
            <a:r>
              <a:rPr lang="en-US" sz="4000" dirty="0" smtClean="0"/>
              <a:t> Yusuf, </a:t>
            </a:r>
            <a:r>
              <a:rPr lang="en-US" sz="4000" dirty="0" err="1" smtClean="0"/>
              <a:t>dan</a:t>
            </a:r>
            <a:r>
              <a:rPr lang="en-US" sz="4000" dirty="0" smtClean="0"/>
              <a:t> </a:t>
            </a:r>
            <a:r>
              <a:rPr lang="en-US" sz="4000" dirty="0" err="1" smtClean="0"/>
              <a:t>Yusufpun</a:t>
            </a:r>
            <a:r>
              <a:rPr lang="en-US" sz="4000" dirty="0" smtClean="0"/>
              <a:t> </a:t>
            </a:r>
            <a:r>
              <a:rPr lang="en-US" sz="4000" dirty="0" err="1" smtClean="0"/>
              <a:t>bermaksud</a:t>
            </a:r>
            <a:r>
              <a:rPr lang="en-US" sz="4000" dirty="0" smtClean="0"/>
              <a:t> (</a:t>
            </a:r>
            <a:r>
              <a:rPr lang="en-US" sz="4000" dirty="0" err="1" smtClean="0"/>
              <a:t>melakukan</a:t>
            </a:r>
            <a:r>
              <a:rPr lang="en-US" sz="4000" dirty="0" smtClean="0"/>
              <a:t> pula) </a:t>
            </a:r>
            <a:r>
              <a:rPr lang="en-US" sz="4000" dirty="0" err="1" smtClean="0"/>
              <a:t>dengan</a:t>
            </a:r>
            <a:r>
              <a:rPr lang="en-US" sz="4000" dirty="0" smtClean="0"/>
              <a:t> </a:t>
            </a:r>
            <a:r>
              <a:rPr lang="en-US" sz="4000" dirty="0" err="1" smtClean="0"/>
              <a:t>wanita</a:t>
            </a:r>
            <a:r>
              <a:rPr lang="en-US" sz="4000" dirty="0" smtClean="0"/>
              <a:t> </a:t>
            </a:r>
            <a:r>
              <a:rPr lang="en-US" sz="4000" dirty="0" err="1" smtClean="0"/>
              <a:t>itu</a:t>
            </a:r>
            <a:r>
              <a:rPr lang="en-US" sz="4000" dirty="0" smtClean="0"/>
              <a:t> </a:t>
            </a:r>
            <a:r>
              <a:rPr lang="en-US" sz="4000" dirty="0" err="1" smtClean="0"/>
              <a:t>andaikata</a:t>
            </a:r>
            <a:r>
              <a:rPr lang="en-US" sz="4000" dirty="0" smtClean="0"/>
              <a:t> </a:t>
            </a:r>
            <a:r>
              <a:rPr lang="en-US" sz="4000" dirty="0" err="1" smtClean="0"/>
              <a:t>dia</a:t>
            </a:r>
            <a:r>
              <a:rPr lang="en-US" sz="4000" dirty="0" smtClean="0"/>
              <a:t> </a:t>
            </a:r>
            <a:r>
              <a:rPr lang="en-US" sz="4000" dirty="0" err="1" smtClean="0"/>
              <a:t>tidak</a:t>
            </a:r>
            <a:r>
              <a:rPr lang="en-US" sz="4000" dirty="0" smtClean="0"/>
              <a:t> </a:t>
            </a:r>
            <a:r>
              <a:rPr lang="en-US" sz="4000" dirty="0" err="1" smtClean="0"/>
              <a:t>melihat</a:t>
            </a:r>
            <a:r>
              <a:rPr lang="en-US" sz="4000" dirty="0" smtClean="0"/>
              <a:t> </a:t>
            </a:r>
            <a:r>
              <a:rPr lang="en-US" sz="4000" b="1" dirty="0" smtClean="0"/>
              <a:t>PETUNJUK </a:t>
            </a:r>
            <a:r>
              <a:rPr lang="en-US" sz="4000" b="1" dirty="0" smtClean="0"/>
              <a:t>(BURHAN)</a:t>
            </a:r>
            <a:r>
              <a:rPr lang="en-US" sz="4000" dirty="0" smtClean="0"/>
              <a:t> </a:t>
            </a:r>
            <a:r>
              <a:rPr lang="en-US" sz="4000" dirty="0" err="1" smtClean="0"/>
              <a:t>dari</a:t>
            </a:r>
            <a:r>
              <a:rPr lang="en-US" sz="4000" dirty="0" smtClean="0"/>
              <a:t> </a:t>
            </a:r>
            <a:r>
              <a:rPr lang="en-US" sz="4000" dirty="0" err="1" smtClean="0"/>
              <a:t>Tuhannya</a:t>
            </a:r>
            <a:r>
              <a:rPr lang="en-US" sz="4000" dirty="0" smtClean="0"/>
              <a:t>. </a:t>
            </a:r>
            <a:r>
              <a:rPr lang="en-US" sz="4000" dirty="0" err="1" smtClean="0"/>
              <a:t>Demikianlah</a:t>
            </a:r>
            <a:r>
              <a:rPr lang="en-US" sz="4000" dirty="0" smtClean="0"/>
              <a:t>, agar </a:t>
            </a:r>
            <a:r>
              <a:rPr lang="en-US" sz="4000" dirty="0" err="1" smtClean="0"/>
              <a:t>Kami</a:t>
            </a:r>
            <a:r>
              <a:rPr lang="en-US" sz="4000" dirty="0" smtClean="0"/>
              <a:t> </a:t>
            </a:r>
            <a:r>
              <a:rPr lang="en-US" sz="4000" dirty="0" err="1" smtClean="0"/>
              <a:t>memalingkan</a:t>
            </a:r>
            <a:r>
              <a:rPr lang="en-US" sz="4000" dirty="0" smtClean="0"/>
              <a:t> </a:t>
            </a:r>
            <a:r>
              <a:rPr lang="en-US" sz="4000" dirty="0" err="1" smtClean="0"/>
              <a:t>dari</a:t>
            </a:r>
            <a:r>
              <a:rPr lang="en-US" sz="4000" dirty="0" smtClean="0"/>
              <a:t> </a:t>
            </a:r>
            <a:r>
              <a:rPr lang="en-US" sz="4000" dirty="0" err="1" smtClean="0"/>
              <a:t>padanya</a:t>
            </a:r>
            <a:r>
              <a:rPr lang="en-US" sz="4000" dirty="0" smtClean="0"/>
              <a:t> </a:t>
            </a:r>
            <a:r>
              <a:rPr lang="en-US" sz="4000" dirty="0" err="1" smtClean="0"/>
              <a:t>kemungkaran</a:t>
            </a:r>
            <a:r>
              <a:rPr lang="en-US" sz="4000" dirty="0" smtClean="0"/>
              <a:t> </a:t>
            </a:r>
            <a:r>
              <a:rPr lang="en-US" sz="4000" dirty="0" err="1" smtClean="0"/>
              <a:t>dan</a:t>
            </a:r>
            <a:r>
              <a:rPr lang="en-US" sz="4000" dirty="0" smtClean="0"/>
              <a:t> </a:t>
            </a:r>
            <a:r>
              <a:rPr lang="en-US" sz="4000" dirty="0" err="1" smtClean="0"/>
              <a:t>kekejian</a:t>
            </a:r>
            <a:r>
              <a:rPr lang="en-US" sz="4000" dirty="0" smtClean="0"/>
              <a:t>. </a:t>
            </a:r>
            <a:endParaRPr lang="en-US" sz="4000" dirty="0" smtClean="0"/>
          </a:p>
          <a:p>
            <a:pPr algn="ctr"/>
            <a:r>
              <a:rPr lang="en-US" sz="4000" dirty="0" err="1" smtClean="0"/>
              <a:t>Sesungguhnya</a:t>
            </a:r>
            <a:r>
              <a:rPr lang="en-US" sz="4000" dirty="0" smtClean="0"/>
              <a:t> </a:t>
            </a:r>
            <a:r>
              <a:rPr lang="en-US" sz="4000" dirty="0" smtClean="0"/>
              <a:t>Yusuf </a:t>
            </a:r>
            <a:r>
              <a:rPr lang="en-US" sz="4000" dirty="0" err="1" smtClean="0"/>
              <a:t>itu</a:t>
            </a:r>
            <a:r>
              <a:rPr lang="en-US" sz="4000" dirty="0" smtClean="0"/>
              <a:t> </a:t>
            </a:r>
            <a:r>
              <a:rPr lang="en-US" sz="4000" dirty="0" err="1" smtClean="0"/>
              <a:t>Termasuk</a:t>
            </a:r>
            <a:r>
              <a:rPr lang="en-US" sz="4000" dirty="0" smtClean="0"/>
              <a:t> </a:t>
            </a:r>
            <a:endParaRPr lang="en-US" sz="4000" dirty="0" smtClean="0"/>
          </a:p>
          <a:p>
            <a:pPr algn="ctr"/>
            <a:r>
              <a:rPr lang="en-US" sz="4000" dirty="0" err="1" smtClean="0"/>
              <a:t>hamba-hamba</a:t>
            </a:r>
            <a:r>
              <a:rPr lang="en-US" sz="4000" dirty="0" smtClean="0"/>
              <a:t> </a:t>
            </a:r>
            <a:r>
              <a:rPr lang="en-US" sz="4000" dirty="0" err="1" smtClean="0"/>
              <a:t>Kami</a:t>
            </a:r>
            <a:r>
              <a:rPr lang="en-US" sz="4000" dirty="0" smtClean="0"/>
              <a:t> yang </a:t>
            </a:r>
            <a:r>
              <a:rPr lang="en-US" sz="4000" dirty="0" err="1" smtClean="0"/>
              <a:t>terpilih</a:t>
            </a:r>
            <a:r>
              <a:rPr lang="en-US" sz="4000" dirty="0" smtClean="0"/>
              <a:t>. </a:t>
            </a:r>
          </a:p>
          <a:p>
            <a:pPr algn="ctr"/>
            <a:endParaRPr lang="en-US" sz="4000" dirty="0"/>
          </a:p>
        </p:txBody>
      </p:sp>
      <p:sp>
        <p:nvSpPr>
          <p:cNvPr id="58370" name="AutoShape 2" descr="Jika Pukulan Mendidik, Orang Tua ini Ogah Minta Maaf pada Anak - Bimak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 name="AutoShape 2" descr="Jika Pukulan Mendidik, Orang Tua ini Ogah Minta Maaf pada Anak - Bimakini"/>
          <p:cNvSpPr>
            <a:spLocks noChangeAspect="1" noChangeArrowheads="1"/>
          </p:cNvSpPr>
          <p:nvPr/>
        </p:nvSpPr>
        <p:spPr bwMode="auto">
          <a:xfrm>
            <a:off x="307975" y="7937"/>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58579"/>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3200" b="1" dirty="0" smtClean="0"/>
              <a:t>BURHAN </a:t>
            </a:r>
            <a:r>
              <a:rPr lang="en-US" sz="3200" b="1" dirty="0" smtClean="0"/>
              <a:t>(</a:t>
            </a:r>
            <a:r>
              <a:rPr lang="en-US" sz="3200" b="1" dirty="0" smtClean="0"/>
              <a:t>PETUNJUK) </a:t>
            </a:r>
            <a:r>
              <a:rPr lang="en-US" sz="3200" b="1" dirty="0" smtClean="0"/>
              <a:t>APAKAH YANG DILIHAT NABI YUSUF SEHINGGA MENJADI TERSADAR KEMBALI ?  </a:t>
            </a:r>
            <a:endParaRPr lang="en-US" sz="3200" dirty="0" smtClean="0"/>
          </a:p>
          <a:p>
            <a:pPr algn="ctr"/>
            <a:endParaRPr lang="en-US" sz="3200" dirty="0" smtClean="0"/>
          </a:p>
          <a:p>
            <a:pPr algn="ctr"/>
            <a:r>
              <a:rPr lang="en-US" sz="3200" dirty="0" err="1" smtClean="0"/>
              <a:t>Adapun</a:t>
            </a:r>
            <a:r>
              <a:rPr lang="en-US" sz="3200" dirty="0" smtClean="0"/>
              <a:t> </a:t>
            </a:r>
            <a:r>
              <a:rPr lang="en-US" sz="3200" dirty="0" err="1" smtClean="0"/>
              <a:t>tentang</a:t>
            </a:r>
            <a:r>
              <a:rPr lang="en-US" sz="3200" dirty="0" smtClean="0"/>
              <a:t> </a:t>
            </a:r>
            <a:r>
              <a:rPr lang="en-US" sz="3200" dirty="0" err="1" smtClean="0"/>
              <a:t>petunjuk</a:t>
            </a:r>
            <a:r>
              <a:rPr lang="en-US" sz="3200" dirty="0" smtClean="0"/>
              <a:t> (</a:t>
            </a:r>
            <a:r>
              <a:rPr lang="en-US" sz="3200" dirty="0" err="1" smtClean="0"/>
              <a:t>burhan</a:t>
            </a:r>
            <a:r>
              <a:rPr lang="en-US" sz="3200" dirty="0" smtClean="0"/>
              <a:t>) yang </a:t>
            </a:r>
            <a:r>
              <a:rPr lang="en-US" sz="3200" dirty="0" err="1" smtClean="0"/>
              <a:t>dilihat</a:t>
            </a:r>
            <a:r>
              <a:rPr lang="en-US" sz="3200" dirty="0" smtClean="0"/>
              <a:t> </a:t>
            </a:r>
            <a:endParaRPr lang="en-US" sz="3200" dirty="0" smtClean="0"/>
          </a:p>
          <a:p>
            <a:pPr algn="ctr"/>
            <a:r>
              <a:rPr lang="en-US" sz="3200" dirty="0" err="1" smtClean="0"/>
              <a:t>Nabi</a:t>
            </a:r>
            <a:r>
              <a:rPr lang="en-US" sz="3200" dirty="0" smtClean="0"/>
              <a:t> </a:t>
            </a:r>
            <a:r>
              <a:rPr lang="en-US" sz="3200" dirty="0" err="1" smtClean="0"/>
              <a:t>yusuf</a:t>
            </a:r>
            <a:r>
              <a:rPr lang="en-US" sz="3200" dirty="0" smtClean="0"/>
              <a:t> as </a:t>
            </a:r>
            <a:r>
              <a:rPr lang="en-US" sz="3200" dirty="0" err="1" smtClean="0"/>
              <a:t>ada</a:t>
            </a:r>
            <a:r>
              <a:rPr lang="en-US" sz="3200" dirty="0" smtClean="0"/>
              <a:t> </a:t>
            </a:r>
            <a:r>
              <a:rPr lang="en-US" sz="3200" dirty="0" err="1" smtClean="0"/>
              <a:t>beberapa</a:t>
            </a:r>
            <a:r>
              <a:rPr lang="en-US" sz="3200" dirty="0" smtClean="0"/>
              <a:t> </a:t>
            </a:r>
            <a:r>
              <a:rPr lang="en-US" sz="3200" dirty="0" err="1" smtClean="0"/>
              <a:t>pendapat</a:t>
            </a:r>
            <a:r>
              <a:rPr lang="en-US" sz="3200" dirty="0" smtClean="0"/>
              <a:t>, </a:t>
            </a:r>
            <a:r>
              <a:rPr lang="en-US" sz="3200" dirty="0" err="1" smtClean="0"/>
              <a:t>di</a:t>
            </a:r>
            <a:r>
              <a:rPr lang="en-US" sz="3200" dirty="0" smtClean="0"/>
              <a:t> </a:t>
            </a:r>
            <a:r>
              <a:rPr lang="en-US" sz="3200" dirty="0" err="1" smtClean="0"/>
              <a:t>antaranya</a:t>
            </a:r>
            <a:r>
              <a:rPr lang="en-US" sz="3200" dirty="0" smtClean="0"/>
              <a:t> ; </a:t>
            </a:r>
            <a:r>
              <a:rPr lang="en-US" sz="3200" dirty="0" err="1" smtClean="0"/>
              <a:t>diriwayatkan</a:t>
            </a:r>
            <a:r>
              <a:rPr lang="en-US" sz="3200" dirty="0" smtClean="0"/>
              <a:t> </a:t>
            </a:r>
            <a:r>
              <a:rPr lang="en-US" sz="3200" dirty="0" err="1" smtClean="0"/>
              <a:t>dari</a:t>
            </a:r>
            <a:r>
              <a:rPr lang="en-US" sz="3200" dirty="0" smtClean="0"/>
              <a:t> </a:t>
            </a:r>
            <a:r>
              <a:rPr lang="en-US" sz="3200" dirty="0" err="1" smtClean="0"/>
              <a:t>Ibnu</a:t>
            </a:r>
            <a:r>
              <a:rPr lang="en-US" sz="3200" dirty="0" smtClean="0"/>
              <a:t> </a:t>
            </a:r>
            <a:r>
              <a:rPr lang="en-US" sz="3200" dirty="0" err="1" smtClean="0"/>
              <a:t>bbas</a:t>
            </a:r>
            <a:r>
              <a:rPr lang="en-US" sz="3200" dirty="0" smtClean="0"/>
              <a:t>, </a:t>
            </a:r>
            <a:r>
              <a:rPr lang="en-US" sz="3200" dirty="0" err="1" smtClean="0"/>
              <a:t>Mujahid</a:t>
            </a:r>
            <a:r>
              <a:rPr lang="en-US" sz="3200" dirty="0" smtClean="0"/>
              <a:t>, said bin </a:t>
            </a:r>
            <a:r>
              <a:rPr lang="en-US" sz="3200" dirty="0" err="1" smtClean="0"/>
              <a:t>Jubair</a:t>
            </a:r>
            <a:r>
              <a:rPr lang="en-US" sz="3200" dirty="0" smtClean="0"/>
              <a:t>, Muhammad bin </a:t>
            </a:r>
            <a:r>
              <a:rPr lang="en-US" sz="3200" dirty="0" err="1" smtClean="0"/>
              <a:t>Sirin</a:t>
            </a:r>
            <a:r>
              <a:rPr lang="en-US" sz="3200" dirty="0" smtClean="0"/>
              <a:t>, Al </a:t>
            </a:r>
            <a:r>
              <a:rPr lang="en-US" sz="3200" dirty="0" err="1" smtClean="0"/>
              <a:t>Hasan</a:t>
            </a:r>
            <a:r>
              <a:rPr lang="en-US" sz="3200" dirty="0" smtClean="0"/>
              <a:t>, </a:t>
            </a:r>
            <a:r>
              <a:rPr lang="en-US" sz="3200" dirty="0" err="1" smtClean="0"/>
              <a:t>Qatadah</a:t>
            </a:r>
            <a:r>
              <a:rPr lang="en-US" sz="3200" dirty="0" smtClean="0"/>
              <a:t>, Abu </a:t>
            </a:r>
            <a:r>
              <a:rPr lang="en-US" sz="3200" dirty="0" err="1" smtClean="0"/>
              <a:t>Solih</a:t>
            </a:r>
            <a:r>
              <a:rPr lang="en-US" sz="3200" dirty="0" smtClean="0"/>
              <a:t>, Ad </a:t>
            </a:r>
            <a:r>
              <a:rPr lang="en-US" sz="3200" dirty="0" err="1" smtClean="0"/>
              <a:t>Dohhak</a:t>
            </a:r>
            <a:r>
              <a:rPr lang="en-US" sz="3200" dirty="0" smtClean="0"/>
              <a:t>, Muhammad bin </a:t>
            </a:r>
            <a:r>
              <a:rPr lang="en-US" sz="3200" dirty="0" err="1" smtClean="0"/>
              <a:t>Ishak</a:t>
            </a:r>
            <a:r>
              <a:rPr lang="en-US" sz="3200" dirty="0" smtClean="0"/>
              <a:t> </a:t>
            </a:r>
            <a:r>
              <a:rPr lang="en-US" sz="3200" dirty="0" err="1" smtClean="0"/>
              <a:t>dan</a:t>
            </a:r>
            <a:r>
              <a:rPr lang="en-US" sz="3200" dirty="0" smtClean="0"/>
              <a:t> </a:t>
            </a:r>
            <a:r>
              <a:rPr lang="en-US" sz="3200" dirty="0" err="1" smtClean="0"/>
              <a:t>beberapa</a:t>
            </a:r>
            <a:r>
              <a:rPr lang="en-US" sz="3200" dirty="0" smtClean="0"/>
              <a:t> </a:t>
            </a:r>
            <a:r>
              <a:rPr lang="en-US" sz="3200" dirty="0" err="1" smtClean="0"/>
              <a:t>lainya</a:t>
            </a:r>
            <a:r>
              <a:rPr lang="en-US" sz="3200" dirty="0" smtClean="0"/>
              <a:t> </a:t>
            </a:r>
            <a:r>
              <a:rPr lang="en-US" sz="3200" dirty="0" err="1" smtClean="0"/>
              <a:t>bahwa</a:t>
            </a:r>
            <a:r>
              <a:rPr lang="en-US" sz="3200" dirty="0" smtClean="0"/>
              <a:t> </a:t>
            </a:r>
            <a:r>
              <a:rPr lang="en-US" sz="3200" dirty="0" err="1" smtClean="0"/>
              <a:t>Nabi</a:t>
            </a:r>
            <a:r>
              <a:rPr lang="en-US" sz="3200" dirty="0" smtClean="0"/>
              <a:t> Yusuf </a:t>
            </a:r>
            <a:r>
              <a:rPr lang="en-US" sz="3200" dirty="0" err="1" smtClean="0"/>
              <a:t>seperti</a:t>
            </a:r>
            <a:r>
              <a:rPr lang="en-US" sz="3200" dirty="0" smtClean="0"/>
              <a:t> </a:t>
            </a:r>
            <a:r>
              <a:rPr lang="en-US" sz="3200" dirty="0" err="1" smtClean="0"/>
              <a:t>melihat</a:t>
            </a:r>
            <a:r>
              <a:rPr lang="en-US" sz="3200" dirty="0" smtClean="0"/>
              <a:t> </a:t>
            </a:r>
            <a:r>
              <a:rPr lang="en-US" sz="3200" dirty="0" err="1" smtClean="0"/>
              <a:t>wajah</a:t>
            </a:r>
            <a:r>
              <a:rPr lang="en-US" sz="3200" dirty="0" smtClean="0"/>
              <a:t> </a:t>
            </a:r>
            <a:r>
              <a:rPr lang="en-US" sz="3200" dirty="0" err="1" smtClean="0"/>
              <a:t>ayahnya</a:t>
            </a:r>
            <a:r>
              <a:rPr lang="en-US" sz="3200" dirty="0" smtClean="0"/>
              <a:t> </a:t>
            </a:r>
            <a:r>
              <a:rPr lang="en-US" sz="3200" dirty="0" err="1" smtClean="0"/>
              <a:t>yaitu</a:t>
            </a:r>
            <a:r>
              <a:rPr lang="en-US" sz="3200" dirty="0" smtClean="0"/>
              <a:t> </a:t>
            </a:r>
            <a:r>
              <a:rPr lang="en-US" sz="3200" dirty="0" err="1" smtClean="0"/>
              <a:t>Nabi</a:t>
            </a:r>
            <a:r>
              <a:rPr lang="en-US" sz="3200" dirty="0" smtClean="0"/>
              <a:t> </a:t>
            </a:r>
            <a:r>
              <a:rPr lang="en-US" sz="3200" dirty="0" err="1" smtClean="0"/>
              <a:t>Ya’cub</a:t>
            </a:r>
            <a:r>
              <a:rPr lang="en-US" sz="3200" dirty="0" smtClean="0"/>
              <a:t> </a:t>
            </a:r>
            <a:r>
              <a:rPr lang="en-US" sz="3200" dirty="0" err="1" smtClean="0"/>
              <a:t>alaihissalam</a:t>
            </a:r>
            <a:r>
              <a:rPr lang="en-US" sz="3200" dirty="0" smtClean="0"/>
              <a:t> </a:t>
            </a:r>
            <a:r>
              <a:rPr lang="en-US" sz="3200" dirty="0" err="1" smtClean="0"/>
              <a:t>sambil</a:t>
            </a:r>
            <a:r>
              <a:rPr lang="en-US" sz="3200" dirty="0" smtClean="0"/>
              <a:t> </a:t>
            </a:r>
            <a:r>
              <a:rPr lang="en-US" sz="3200" dirty="0" err="1" smtClean="0"/>
              <a:t>menggigit</a:t>
            </a:r>
            <a:r>
              <a:rPr lang="en-US" sz="3200" dirty="0" smtClean="0"/>
              <a:t> </a:t>
            </a:r>
            <a:r>
              <a:rPr lang="en-US" sz="3200" dirty="0" err="1" smtClean="0"/>
              <a:t>jarinya</a:t>
            </a:r>
            <a:r>
              <a:rPr lang="en-US" sz="3200" dirty="0" smtClean="0"/>
              <a:t>. </a:t>
            </a:r>
            <a:r>
              <a:rPr lang="en-US" sz="3200" dirty="0" err="1" smtClean="0"/>
              <a:t>Ada</a:t>
            </a:r>
            <a:r>
              <a:rPr lang="en-US" sz="3200" dirty="0" smtClean="0"/>
              <a:t> </a:t>
            </a:r>
            <a:r>
              <a:rPr lang="en-US" sz="3200" dirty="0" err="1" smtClean="0"/>
              <a:t>pendapat</a:t>
            </a:r>
            <a:r>
              <a:rPr lang="en-US" sz="3200" dirty="0" smtClean="0"/>
              <a:t> yang </a:t>
            </a:r>
            <a:r>
              <a:rPr lang="en-US" sz="3200" dirty="0" err="1" smtClean="0"/>
              <a:t>mengatakan</a:t>
            </a:r>
            <a:r>
              <a:rPr lang="en-US" sz="3200" dirty="0" smtClean="0"/>
              <a:t> </a:t>
            </a:r>
            <a:r>
              <a:rPr lang="en-US" sz="3200" dirty="0" err="1" smtClean="0"/>
              <a:t>Nabi</a:t>
            </a:r>
            <a:r>
              <a:rPr lang="en-US" sz="3200" dirty="0" smtClean="0"/>
              <a:t> </a:t>
            </a:r>
            <a:r>
              <a:rPr lang="en-US" sz="3200" dirty="0" err="1" smtClean="0"/>
              <a:t>ya’cub</a:t>
            </a:r>
            <a:r>
              <a:rPr lang="en-US" sz="3200" dirty="0" smtClean="0"/>
              <a:t> </a:t>
            </a:r>
            <a:r>
              <a:rPr lang="en-US" sz="3200" dirty="0" err="1" smtClean="0"/>
              <a:t>seperti</a:t>
            </a:r>
            <a:r>
              <a:rPr lang="en-US" sz="3200" dirty="0" smtClean="0"/>
              <a:t> </a:t>
            </a:r>
            <a:r>
              <a:rPr lang="en-US" sz="3200" dirty="0" err="1" smtClean="0"/>
              <a:t>memukul</a:t>
            </a:r>
            <a:r>
              <a:rPr lang="en-US" sz="3200" dirty="0" smtClean="0"/>
              <a:t> dada </a:t>
            </a:r>
            <a:r>
              <a:rPr lang="en-US" sz="3200" dirty="0" smtClean="0"/>
              <a:t>Yusuf, </a:t>
            </a:r>
            <a:r>
              <a:rPr lang="en-US" sz="3200" dirty="0" err="1" smtClean="0"/>
              <a:t>mengingatkan</a:t>
            </a:r>
            <a:r>
              <a:rPr lang="en-US" sz="3200" dirty="0" smtClean="0"/>
              <a:t> </a:t>
            </a:r>
            <a:r>
              <a:rPr lang="en-US" sz="3200" dirty="0" err="1" smtClean="0"/>
              <a:t>putranya</a:t>
            </a:r>
            <a:r>
              <a:rPr lang="en-US" sz="3200" dirty="0" smtClean="0"/>
              <a:t>. </a:t>
            </a:r>
            <a:r>
              <a:rPr lang="en-US" sz="3200" b="1" dirty="0" smtClean="0"/>
              <a:t>(</a:t>
            </a:r>
            <a:r>
              <a:rPr lang="en-US" sz="3200" b="1" dirty="0" err="1" smtClean="0"/>
              <a:t>Sumber</a:t>
            </a:r>
            <a:r>
              <a:rPr lang="en-US" sz="3200" b="1" dirty="0" smtClean="0"/>
              <a:t> </a:t>
            </a:r>
            <a:r>
              <a:rPr lang="en-US" sz="3200" b="1" dirty="0" err="1" smtClean="0"/>
              <a:t>tafsir</a:t>
            </a:r>
            <a:r>
              <a:rPr lang="en-US" sz="3200" b="1" dirty="0" smtClean="0"/>
              <a:t> </a:t>
            </a:r>
            <a:r>
              <a:rPr lang="en-US" sz="3200" b="1" dirty="0" err="1" smtClean="0"/>
              <a:t>Ibnu</a:t>
            </a:r>
            <a:r>
              <a:rPr lang="en-US" sz="3200" b="1" dirty="0" smtClean="0"/>
              <a:t> </a:t>
            </a:r>
            <a:r>
              <a:rPr lang="en-US" sz="3200" b="1" dirty="0" err="1" smtClean="0"/>
              <a:t>Katsir</a:t>
            </a:r>
            <a:r>
              <a:rPr lang="en-US" sz="3200" b="1" dirty="0" smtClean="0"/>
              <a:t>). </a:t>
            </a:r>
            <a:endParaRPr lang="en-US" sz="3200" dirty="0"/>
          </a:p>
        </p:txBody>
      </p:sp>
      <p:sp>
        <p:nvSpPr>
          <p:cNvPr id="58370" name="AutoShape 2" descr="Jika Pukulan Mendidik, Orang Tua ini Ogah Minta Maaf pada Anak - Bimak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 name="AutoShape 2" descr="Jika Pukulan Mendidik, Orang Tua ini Ogah Minta Maaf pada Anak - Bimakini"/>
          <p:cNvSpPr>
            <a:spLocks noChangeAspect="1" noChangeArrowheads="1"/>
          </p:cNvSpPr>
          <p:nvPr/>
        </p:nvSpPr>
        <p:spPr bwMode="auto">
          <a:xfrm>
            <a:off x="307975" y="7937"/>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663000"/>
            <a:ext cx="91440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400" dirty="0" smtClean="0"/>
              <a:t>Hal </a:t>
            </a:r>
            <a:r>
              <a:rPr lang="en-US" sz="4400" dirty="0" err="1" smtClean="0"/>
              <a:t>ini</a:t>
            </a:r>
            <a:r>
              <a:rPr lang="en-US" sz="4400" dirty="0" smtClean="0"/>
              <a:t> </a:t>
            </a:r>
            <a:r>
              <a:rPr lang="en-US" sz="4400" dirty="0" err="1" smtClean="0"/>
              <a:t>mengandung</a:t>
            </a:r>
            <a:r>
              <a:rPr lang="en-US" sz="4400" dirty="0" smtClean="0"/>
              <a:t> </a:t>
            </a:r>
            <a:r>
              <a:rPr lang="en-US" sz="4400" dirty="0" err="1" smtClean="0"/>
              <a:t>pelajaran</a:t>
            </a:r>
            <a:r>
              <a:rPr lang="en-US" sz="4400" dirty="0" smtClean="0"/>
              <a:t> </a:t>
            </a:r>
            <a:r>
              <a:rPr lang="en-US" sz="4400" dirty="0" err="1" smtClean="0"/>
              <a:t>betapa</a:t>
            </a:r>
            <a:r>
              <a:rPr lang="en-US" sz="4400" dirty="0" smtClean="0"/>
              <a:t> </a:t>
            </a:r>
            <a:r>
              <a:rPr lang="en-US" sz="4400" dirty="0" err="1" smtClean="0"/>
              <a:t>pentingnya</a:t>
            </a:r>
            <a:r>
              <a:rPr lang="en-US" sz="4400" dirty="0" smtClean="0"/>
              <a:t> </a:t>
            </a:r>
            <a:r>
              <a:rPr lang="en-US" sz="4400" dirty="0" err="1" smtClean="0"/>
              <a:t>nasihat</a:t>
            </a:r>
            <a:r>
              <a:rPr lang="en-US" sz="4400" dirty="0" smtClean="0"/>
              <a:t> </a:t>
            </a:r>
            <a:r>
              <a:rPr lang="en-US" sz="4400" dirty="0" err="1" smtClean="0"/>
              <a:t>orang</a:t>
            </a:r>
            <a:r>
              <a:rPr lang="en-US" sz="4400" dirty="0" smtClean="0"/>
              <a:t> </a:t>
            </a:r>
            <a:r>
              <a:rPr lang="en-US" sz="4400" dirty="0" err="1" smtClean="0"/>
              <a:t>tua</a:t>
            </a:r>
            <a:r>
              <a:rPr lang="en-US" sz="4400" dirty="0" smtClean="0"/>
              <a:t> </a:t>
            </a:r>
            <a:r>
              <a:rPr lang="en-US" sz="4400" dirty="0" err="1" smtClean="0"/>
              <a:t>pada</a:t>
            </a:r>
            <a:r>
              <a:rPr lang="en-US" sz="4400" dirty="0" smtClean="0"/>
              <a:t> </a:t>
            </a:r>
          </a:p>
          <a:p>
            <a:pPr algn="ctr"/>
            <a:r>
              <a:rPr lang="en-US" sz="4400" dirty="0" err="1" smtClean="0"/>
              <a:t>anaknya</a:t>
            </a:r>
            <a:r>
              <a:rPr lang="en-US" sz="4400" dirty="0" smtClean="0"/>
              <a:t> </a:t>
            </a:r>
            <a:r>
              <a:rPr lang="en-US" sz="4400" dirty="0" err="1" smtClean="0"/>
              <a:t>di</a:t>
            </a:r>
            <a:r>
              <a:rPr lang="en-US" sz="4400" dirty="0" smtClean="0"/>
              <a:t> </a:t>
            </a:r>
            <a:r>
              <a:rPr lang="en-US" sz="4400" dirty="0" err="1" smtClean="0"/>
              <a:t>masa</a:t>
            </a:r>
            <a:r>
              <a:rPr lang="en-US" sz="4400" dirty="0" smtClean="0"/>
              <a:t> </a:t>
            </a:r>
            <a:r>
              <a:rPr lang="en-US" sz="4400" dirty="0" err="1" smtClean="0"/>
              <a:t>masa</a:t>
            </a:r>
            <a:r>
              <a:rPr lang="en-US" sz="4400" dirty="0" smtClean="0"/>
              <a:t> </a:t>
            </a:r>
            <a:r>
              <a:rPr lang="en-US" sz="4400" dirty="0" err="1" smtClean="0"/>
              <a:t>pertumbuhan</a:t>
            </a:r>
            <a:r>
              <a:rPr lang="en-US" sz="4400" dirty="0" smtClean="0"/>
              <a:t>. </a:t>
            </a:r>
            <a:endParaRPr lang="en-US" sz="4400" dirty="0" smtClean="0"/>
          </a:p>
          <a:p>
            <a:pPr algn="ctr"/>
            <a:r>
              <a:rPr lang="en-US" sz="4400" dirty="0" err="1" smtClean="0"/>
              <a:t>Bisa</a:t>
            </a:r>
            <a:r>
              <a:rPr lang="en-US" sz="4400" dirty="0" smtClean="0"/>
              <a:t> </a:t>
            </a:r>
            <a:r>
              <a:rPr lang="en-US" sz="4400" dirty="0" err="1" smtClean="0"/>
              <a:t>jadi</a:t>
            </a:r>
            <a:r>
              <a:rPr lang="en-US" sz="4400" dirty="0" smtClean="0"/>
              <a:t> </a:t>
            </a:r>
            <a:r>
              <a:rPr lang="en-US" sz="4400" dirty="0" err="1" smtClean="0"/>
              <a:t>nasihat</a:t>
            </a:r>
            <a:r>
              <a:rPr lang="en-US" sz="4400" dirty="0" smtClean="0"/>
              <a:t> (</a:t>
            </a:r>
            <a:r>
              <a:rPr lang="en-US" sz="4400" dirty="0" err="1" smtClean="0"/>
              <a:t>wasiat</a:t>
            </a:r>
            <a:r>
              <a:rPr lang="en-US" sz="4400" dirty="0" smtClean="0"/>
              <a:t>) </a:t>
            </a:r>
            <a:r>
              <a:rPr lang="en-US" sz="4400" dirty="0" err="1" smtClean="0"/>
              <a:t>orangtua</a:t>
            </a:r>
            <a:r>
              <a:rPr lang="en-US" sz="4400" dirty="0" smtClean="0"/>
              <a:t> </a:t>
            </a:r>
            <a:endParaRPr lang="en-US" sz="4400" dirty="0" smtClean="0"/>
          </a:p>
          <a:p>
            <a:pPr algn="ctr"/>
            <a:r>
              <a:rPr lang="en-US" sz="4400" dirty="0" err="1" smtClean="0"/>
              <a:t>akan</a:t>
            </a:r>
            <a:r>
              <a:rPr lang="en-US" sz="4400" dirty="0" smtClean="0"/>
              <a:t> </a:t>
            </a:r>
            <a:r>
              <a:rPr lang="en-US" sz="4400" dirty="0" err="1" smtClean="0"/>
              <a:t>terekam</a:t>
            </a:r>
            <a:r>
              <a:rPr lang="en-US" sz="4400" dirty="0" smtClean="0"/>
              <a:t> </a:t>
            </a:r>
            <a:r>
              <a:rPr lang="en-US" sz="4400" dirty="0" err="1" smtClean="0"/>
              <a:t>kuat</a:t>
            </a:r>
            <a:r>
              <a:rPr lang="en-US" sz="4400" dirty="0" smtClean="0"/>
              <a:t> </a:t>
            </a:r>
            <a:r>
              <a:rPr lang="en-US" sz="4400" dirty="0" err="1" smtClean="0"/>
              <a:t>dalam</a:t>
            </a:r>
            <a:r>
              <a:rPr lang="en-US" sz="4400" dirty="0" smtClean="0"/>
              <a:t> </a:t>
            </a:r>
            <a:r>
              <a:rPr lang="en-US" sz="4400" dirty="0" err="1" smtClean="0"/>
              <a:t>otak</a:t>
            </a:r>
            <a:r>
              <a:rPr lang="en-US" sz="4400" dirty="0" smtClean="0"/>
              <a:t> </a:t>
            </a:r>
            <a:r>
              <a:rPr lang="en-US" sz="4400" dirty="0" err="1" smtClean="0"/>
              <a:t>dan</a:t>
            </a:r>
            <a:r>
              <a:rPr lang="en-US" sz="4400" dirty="0" smtClean="0"/>
              <a:t> </a:t>
            </a:r>
            <a:endParaRPr lang="en-US" sz="4400" dirty="0" smtClean="0"/>
          </a:p>
          <a:p>
            <a:pPr algn="ctr"/>
            <a:r>
              <a:rPr lang="en-US" sz="4400" dirty="0" err="1" smtClean="0"/>
              <a:t>pikiran</a:t>
            </a:r>
            <a:r>
              <a:rPr lang="en-US" sz="4400" dirty="0" smtClean="0"/>
              <a:t> </a:t>
            </a:r>
            <a:r>
              <a:rPr lang="en-US" sz="4400" dirty="0" err="1" smtClean="0"/>
              <a:t>anak</a:t>
            </a:r>
            <a:r>
              <a:rPr lang="en-US" sz="4400" dirty="0" smtClean="0"/>
              <a:t>. </a:t>
            </a:r>
            <a:r>
              <a:rPr lang="en-US" sz="4400" dirty="0" err="1" smtClean="0"/>
              <a:t>Sehingga</a:t>
            </a:r>
            <a:r>
              <a:rPr lang="en-US" sz="4400" dirty="0" smtClean="0"/>
              <a:t> sang </a:t>
            </a:r>
            <a:r>
              <a:rPr lang="en-US" sz="4400" dirty="0" err="1" smtClean="0"/>
              <a:t>anak</a:t>
            </a:r>
            <a:r>
              <a:rPr lang="en-US" sz="4400" dirty="0" smtClean="0"/>
              <a:t> </a:t>
            </a:r>
            <a:endParaRPr lang="en-US" sz="4400" dirty="0" smtClean="0"/>
          </a:p>
          <a:p>
            <a:pPr algn="ctr"/>
            <a:r>
              <a:rPr lang="en-US" sz="4400" dirty="0" err="1" smtClean="0"/>
              <a:t>akan</a:t>
            </a:r>
            <a:r>
              <a:rPr lang="en-US" sz="4400" dirty="0" smtClean="0"/>
              <a:t> </a:t>
            </a:r>
            <a:r>
              <a:rPr lang="en-US" sz="4400" dirty="0" err="1" smtClean="0"/>
              <a:t>selalu</a:t>
            </a:r>
            <a:r>
              <a:rPr lang="en-US" sz="4400" dirty="0" smtClean="0"/>
              <a:t> </a:t>
            </a:r>
            <a:r>
              <a:rPr lang="en-US" sz="4400" dirty="0" err="1" smtClean="0"/>
              <a:t>teringat</a:t>
            </a:r>
            <a:r>
              <a:rPr lang="en-US" sz="4400" dirty="0" smtClean="0"/>
              <a:t> </a:t>
            </a:r>
            <a:r>
              <a:rPr lang="en-US" sz="4400" dirty="0" err="1" smtClean="0"/>
              <a:t>dan</a:t>
            </a:r>
            <a:r>
              <a:rPr lang="en-US" sz="4400" dirty="0" smtClean="0"/>
              <a:t> </a:t>
            </a:r>
            <a:r>
              <a:rPr lang="en-US" sz="4400" dirty="0" err="1" smtClean="0"/>
              <a:t>terngiang</a:t>
            </a:r>
            <a:r>
              <a:rPr lang="en-US" sz="4400" dirty="0" smtClean="0"/>
              <a:t> </a:t>
            </a:r>
            <a:endParaRPr lang="en-US" sz="4400" dirty="0" smtClean="0"/>
          </a:p>
          <a:p>
            <a:pPr algn="ctr"/>
            <a:r>
              <a:rPr lang="en-US" sz="4400" dirty="0" err="1" smtClean="0"/>
              <a:t>ngiang</a:t>
            </a:r>
            <a:r>
              <a:rPr lang="en-US" sz="4400" dirty="0" smtClean="0"/>
              <a:t> </a:t>
            </a:r>
            <a:r>
              <a:rPr lang="en-US" sz="4400" dirty="0" err="1" smtClean="0"/>
              <a:t>akan</a:t>
            </a:r>
            <a:r>
              <a:rPr lang="en-US" sz="4400" dirty="0" smtClean="0"/>
              <a:t> </a:t>
            </a:r>
            <a:r>
              <a:rPr lang="en-US" sz="4400" dirty="0" err="1" smtClean="0"/>
              <a:t>nasihat</a:t>
            </a:r>
            <a:r>
              <a:rPr lang="en-US" sz="4400" dirty="0" smtClean="0"/>
              <a:t> </a:t>
            </a:r>
            <a:r>
              <a:rPr lang="en-US" sz="4400" dirty="0" err="1" smtClean="0"/>
              <a:t>orangtuanya</a:t>
            </a:r>
            <a:r>
              <a:rPr lang="en-US" sz="4400" dirty="0" smtClean="0"/>
              <a:t>. </a:t>
            </a:r>
            <a:endParaRPr lang="en-US" sz="4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slamic Parenting, Cara Orangtua Milenial Mengasuh Anak Halaman 1 -  Kompasiana.com"/>
          <p:cNvPicPr>
            <a:picLocks noChangeAspect="1" noChangeArrowheads="1"/>
          </p:cNvPicPr>
          <p:nvPr/>
        </p:nvPicPr>
        <p:blipFill>
          <a:blip r:embed="rId2" cstate="print"/>
          <a:srcRect/>
          <a:stretch>
            <a:fillRect/>
          </a:stretch>
        </p:blipFill>
        <p:spPr bwMode="auto">
          <a:xfrm>
            <a:off x="76200" y="2057400"/>
            <a:ext cx="5029200" cy="4724400"/>
          </a:xfrm>
          <a:prstGeom prst="rect">
            <a:avLst/>
          </a:prstGeom>
          <a:noFill/>
        </p:spPr>
      </p:pic>
      <p:sp>
        <p:nvSpPr>
          <p:cNvPr id="1025" name="Rectangle 1"/>
          <p:cNvSpPr>
            <a:spLocks noChangeArrowheads="1"/>
          </p:cNvSpPr>
          <p:nvPr/>
        </p:nvSpPr>
        <p:spPr bwMode="auto">
          <a:xfrm>
            <a:off x="4572000" y="1752600"/>
            <a:ext cx="44196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b="1" dirty="0" smtClean="0"/>
              <a:t>LUKMAN AL HAKIM MENGAJARKAN AQIDAH YANG LURUS DAN AKHLAK YANG MULIA KEPADA ANAK-ANAKNYA SEJAK KECIL. </a:t>
            </a:r>
            <a:endParaRPr lang="en-US" sz="4000" dirty="0"/>
          </a:p>
        </p:txBody>
      </p:sp>
      <p:sp>
        <p:nvSpPr>
          <p:cNvPr id="58370" name="AutoShape 2" descr="Jika Pukulan Mendidik, Orang Tua ini Ogah Minta Maaf pada Anak - Bimak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Rectangle 1"/>
          <p:cNvSpPr>
            <a:spLocks noChangeArrowheads="1"/>
          </p:cNvSpPr>
          <p:nvPr/>
        </p:nvSpPr>
        <p:spPr bwMode="auto">
          <a:xfrm>
            <a:off x="0" y="30540"/>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800" b="1" dirty="0" smtClean="0"/>
              <a:t>PENTINGNYA NASIHAT </a:t>
            </a:r>
          </a:p>
          <a:p>
            <a:pPr algn="ctr"/>
            <a:r>
              <a:rPr lang="en-US" sz="4800" b="1" dirty="0" smtClean="0"/>
              <a:t>ORANG TUA KEPADA ANAK</a:t>
            </a:r>
            <a:endParaRPr lang="en-US" sz="4800" dirty="0"/>
          </a:p>
        </p:txBody>
      </p:sp>
      <p:sp>
        <p:nvSpPr>
          <p:cNvPr id="7" name="AutoShape 2" descr="Jika Pukulan Mendidik, Orang Tua ini Ogah Minta Maaf pada Anak - Bimakini"/>
          <p:cNvSpPr>
            <a:spLocks noChangeAspect="1" noChangeArrowheads="1"/>
          </p:cNvSpPr>
          <p:nvPr/>
        </p:nvSpPr>
        <p:spPr bwMode="auto">
          <a:xfrm>
            <a:off x="307975" y="7937"/>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AutoShape 2" descr="Jika Pukulan Mendidik, Orang Tua ini Ogah Minta Maaf pada Anak - Bimak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Rectangle 1"/>
          <p:cNvSpPr>
            <a:spLocks noChangeArrowheads="1"/>
          </p:cNvSpPr>
          <p:nvPr/>
        </p:nvSpPr>
        <p:spPr bwMode="auto">
          <a:xfrm>
            <a:off x="0" y="399871"/>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800" b="1" dirty="0" smtClean="0"/>
              <a:t>SURAT LUQMAN AYAT 12 - 19</a:t>
            </a:r>
            <a:endParaRPr lang="en-US" sz="4800" dirty="0"/>
          </a:p>
        </p:txBody>
      </p:sp>
      <p:sp>
        <p:nvSpPr>
          <p:cNvPr id="7" name="AutoShape 2" descr="Jika Pukulan Mendidik, Orang Tua ini Ogah Minta Maaf pada Anak - Bimakini"/>
          <p:cNvSpPr>
            <a:spLocks noChangeAspect="1" noChangeArrowheads="1"/>
          </p:cNvSpPr>
          <p:nvPr/>
        </p:nvSpPr>
        <p:spPr bwMode="auto">
          <a:xfrm>
            <a:off x="307975" y="7937"/>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0422" name="Picture 6" descr="PAI Bab 8 'Berempati Itu Mudah Menghormati Itu Indah' Kelas 7 (Sem 2, buku  Kurtilas) - Fancy Petals"/>
          <p:cNvPicPr>
            <a:picLocks noChangeAspect="1" noChangeArrowheads="1"/>
          </p:cNvPicPr>
          <p:nvPr/>
        </p:nvPicPr>
        <p:blipFill>
          <a:blip r:embed="rId2" cstate="print"/>
          <a:srcRect/>
          <a:stretch>
            <a:fillRect/>
          </a:stretch>
        </p:blipFill>
        <p:spPr bwMode="auto">
          <a:xfrm>
            <a:off x="0" y="1371601"/>
            <a:ext cx="9144000" cy="5486400"/>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75514"/>
            <a:ext cx="90678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000" b="1" dirty="0" smtClean="0"/>
              <a:t>وَلَقَدْ آَتَيْنَا لُقْمَانَ الْحِكْمَةَ أَنِ اشْكُرْ لِلَّهِ وَمَنْ يَشْكُرْ </a:t>
            </a:r>
            <a:endParaRPr lang="en-US" sz="4000" b="1" dirty="0" smtClean="0"/>
          </a:p>
          <a:p>
            <a:pPr algn="ctr"/>
            <a:r>
              <a:rPr lang="ar-SA" sz="4000" b="1" dirty="0" smtClean="0"/>
              <a:t>فَإِنَّمَا يَشْكُرُ لِنَفْسِهِ وَمَنْ كَفَرَ فَإِنَّ اللَّهَ غَنِيٌّ حَمِيدٌ</a:t>
            </a:r>
            <a:endParaRPr lang="en-US" sz="4000" dirty="0" smtClean="0"/>
          </a:p>
          <a:p>
            <a:pPr algn="ctr"/>
            <a:r>
              <a:rPr lang="en-US" sz="4000" dirty="0" smtClean="0"/>
              <a:t>12. </a:t>
            </a:r>
            <a:r>
              <a:rPr lang="en-US" sz="4000" dirty="0" err="1" smtClean="0"/>
              <a:t>dan</a:t>
            </a:r>
            <a:r>
              <a:rPr lang="en-US" sz="4000" dirty="0" smtClean="0"/>
              <a:t> </a:t>
            </a:r>
            <a:r>
              <a:rPr lang="en-US" sz="4000" dirty="0" err="1" smtClean="0"/>
              <a:t>Sesungguhnya</a:t>
            </a:r>
            <a:r>
              <a:rPr lang="en-US" sz="4000" dirty="0" smtClean="0"/>
              <a:t> </a:t>
            </a:r>
            <a:r>
              <a:rPr lang="en-US" sz="4000" dirty="0" err="1" smtClean="0"/>
              <a:t>telah</a:t>
            </a:r>
            <a:r>
              <a:rPr lang="en-US" sz="4000" dirty="0" smtClean="0"/>
              <a:t> </a:t>
            </a:r>
            <a:r>
              <a:rPr lang="en-US" sz="4000" dirty="0" err="1" smtClean="0"/>
              <a:t>Kami</a:t>
            </a:r>
            <a:r>
              <a:rPr lang="en-US" sz="4000" dirty="0" smtClean="0"/>
              <a:t> </a:t>
            </a:r>
            <a:r>
              <a:rPr lang="en-US" sz="4000" dirty="0" err="1" smtClean="0"/>
              <a:t>berikan</a:t>
            </a:r>
            <a:r>
              <a:rPr lang="en-US" sz="4000" dirty="0" smtClean="0"/>
              <a:t> </a:t>
            </a:r>
            <a:r>
              <a:rPr lang="en-US" sz="4000" dirty="0" err="1" smtClean="0"/>
              <a:t>hikmat</a:t>
            </a:r>
            <a:r>
              <a:rPr lang="en-US" sz="4000" dirty="0" smtClean="0"/>
              <a:t> </a:t>
            </a:r>
            <a:r>
              <a:rPr lang="en-US" sz="4000" dirty="0" err="1" smtClean="0"/>
              <a:t>kepada</a:t>
            </a:r>
            <a:r>
              <a:rPr lang="en-US" sz="4000" dirty="0" smtClean="0"/>
              <a:t> </a:t>
            </a:r>
            <a:r>
              <a:rPr lang="en-US" sz="4000" dirty="0" err="1" smtClean="0"/>
              <a:t>Luqman</a:t>
            </a:r>
            <a:r>
              <a:rPr lang="en-US" sz="4000" dirty="0" smtClean="0"/>
              <a:t>, </a:t>
            </a:r>
            <a:r>
              <a:rPr lang="en-US" sz="4000" dirty="0" err="1" smtClean="0"/>
              <a:t>Yaitu</a:t>
            </a:r>
            <a:r>
              <a:rPr lang="en-US" sz="4000" dirty="0" smtClean="0"/>
              <a:t>: "</a:t>
            </a:r>
            <a:r>
              <a:rPr lang="en-US" sz="4000" dirty="0" err="1" smtClean="0"/>
              <a:t>Bersyukurlah</a:t>
            </a:r>
            <a:r>
              <a:rPr lang="en-US" sz="4000" dirty="0" smtClean="0"/>
              <a:t> </a:t>
            </a:r>
            <a:r>
              <a:rPr lang="en-US" sz="4000" dirty="0" err="1" smtClean="0"/>
              <a:t>kepada</a:t>
            </a:r>
            <a:r>
              <a:rPr lang="en-US" sz="4000" dirty="0" smtClean="0"/>
              <a:t> Allah. </a:t>
            </a:r>
            <a:r>
              <a:rPr lang="en-US" sz="4000" dirty="0" err="1" smtClean="0"/>
              <a:t>dan</a:t>
            </a:r>
            <a:r>
              <a:rPr lang="en-US" sz="4000" dirty="0" smtClean="0"/>
              <a:t> </a:t>
            </a:r>
            <a:r>
              <a:rPr lang="en-US" sz="4000" dirty="0" err="1" smtClean="0"/>
              <a:t>Barangsiapa</a:t>
            </a:r>
            <a:r>
              <a:rPr lang="en-US" sz="4000" dirty="0" smtClean="0"/>
              <a:t> yang </a:t>
            </a:r>
            <a:r>
              <a:rPr lang="en-US" sz="4000" dirty="0" err="1" smtClean="0"/>
              <a:t>bersyukur</a:t>
            </a:r>
            <a:r>
              <a:rPr lang="en-US" sz="4000" dirty="0" smtClean="0"/>
              <a:t> (</a:t>
            </a:r>
            <a:r>
              <a:rPr lang="en-US" sz="4000" dirty="0" err="1" smtClean="0"/>
              <a:t>kepada</a:t>
            </a:r>
            <a:r>
              <a:rPr lang="en-US" sz="4000" dirty="0" smtClean="0"/>
              <a:t> Allah), </a:t>
            </a:r>
            <a:r>
              <a:rPr lang="en-US" sz="4000" dirty="0" err="1" smtClean="0"/>
              <a:t>Maka</a:t>
            </a:r>
            <a:r>
              <a:rPr lang="en-US" sz="4000" dirty="0" smtClean="0"/>
              <a:t> </a:t>
            </a:r>
            <a:r>
              <a:rPr lang="en-US" sz="4000" dirty="0" err="1" smtClean="0"/>
              <a:t>Sesungguhnya</a:t>
            </a:r>
            <a:r>
              <a:rPr lang="en-US" sz="4000" dirty="0" smtClean="0"/>
              <a:t> </a:t>
            </a:r>
            <a:r>
              <a:rPr lang="en-US" sz="4000" dirty="0" err="1" smtClean="0"/>
              <a:t>ia</a:t>
            </a:r>
            <a:r>
              <a:rPr lang="en-US" sz="4000" dirty="0" smtClean="0"/>
              <a:t> </a:t>
            </a:r>
            <a:r>
              <a:rPr lang="en-US" sz="4000" dirty="0" err="1" smtClean="0"/>
              <a:t>bersyukur</a:t>
            </a:r>
            <a:r>
              <a:rPr lang="en-US" sz="4000" dirty="0" smtClean="0"/>
              <a:t> </a:t>
            </a:r>
            <a:r>
              <a:rPr lang="en-US" sz="4000" dirty="0" err="1" smtClean="0"/>
              <a:t>untuk</a:t>
            </a:r>
            <a:r>
              <a:rPr lang="en-US" sz="4000" dirty="0" smtClean="0"/>
              <a:t> </a:t>
            </a:r>
            <a:r>
              <a:rPr lang="en-US" sz="4000" dirty="0" err="1" smtClean="0"/>
              <a:t>dirinya</a:t>
            </a:r>
            <a:r>
              <a:rPr lang="en-US" sz="4000" dirty="0" smtClean="0"/>
              <a:t> </a:t>
            </a:r>
            <a:r>
              <a:rPr lang="en-US" sz="4000" dirty="0" err="1" smtClean="0"/>
              <a:t>sendiri</a:t>
            </a:r>
            <a:r>
              <a:rPr lang="en-US" sz="4000" dirty="0" smtClean="0"/>
              <a:t>; </a:t>
            </a:r>
            <a:r>
              <a:rPr lang="en-US" sz="4000" dirty="0" err="1" smtClean="0"/>
              <a:t>dan</a:t>
            </a:r>
            <a:r>
              <a:rPr lang="en-US" sz="4000" dirty="0" smtClean="0"/>
              <a:t> </a:t>
            </a:r>
            <a:r>
              <a:rPr lang="en-US" sz="4000" dirty="0" err="1" smtClean="0"/>
              <a:t>Barangsiapa</a:t>
            </a:r>
            <a:r>
              <a:rPr lang="en-US" sz="4000" dirty="0" smtClean="0"/>
              <a:t> yang </a:t>
            </a:r>
            <a:r>
              <a:rPr lang="en-US" sz="4000" dirty="0" err="1" smtClean="0"/>
              <a:t>tidak</a:t>
            </a:r>
            <a:r>
              <a:rPr lang="en-US" sz="4000" dirty="0" smtClean="0"/>
              <a:t> </a:t>
            </a:r>
            <a:r>
              <a:rPr lang="en-US" sz="4000" dirty="0" err="1" smtClean="0"/>
              <a:t>bersyukur</a:t>
            </a:r>
            <a:r>
              <a:rPr lang="en-US" sz="4000" dirty="0" smtClean="0"/>
              <a:t>, </a:t>
            </a:r>
            <a:r>
              <a:rPr lang="en-US" sz="4000" dirty="0" err="1" smtClean="0"/>
              <a:t>maka</a:t>
            </a:r>
            <a:r>
              <a:rPr lang="en-US" sz="4000" dirty="0" smtClean="0"/>
              <a:t> </a:t>
            </a:r>
            <a:r>
              <a:rPr lang="en-US" sz="4000" dirty="0" err="1" smtClean="0"/>
              <a:t>sesungguhnya</a:t>
            </a:r>
            <a:r>
              <a:rPr lang="en-US" sz="4000" dirty="0" smtClean="0"/>
              <a:t> Allah </a:t>
            </a:r>
            <a:r>
              <a:rPr lang="en-US" sz="4000" dirty="0" err="1" smtClean="0"/>
              <a:t>Maha</a:t>
            </a:r>
            <a:r>
              <a:rPr lang="en-US" sz="4000" dirty="0" smtClean="0"/>
              <a:t> </a:t>
            </a:r>
            <a:r>
              <a:rPr lang="en-US" sz="4000" dirty="0" err="1" smtClean="0"/>
              <a:t>Kaya</a:t>
            </a:r>
            <a:r>
              <a:rPr lang="en-US" sz="4000" dirty="0" smtClean="0"/>
              <a:t> </a:t>
            </a:r>
            <a:r>
              <a:rPr lang="en-US" sz="4000" dirty="0" err="1" smtClean="0"/>
              <a:t>lagi</a:t>
            </a:r>
            <a:r>
              <a:rPr lang="en-US" sz="4000" dirty="0" smtClean="0"/>
              <a:t> </a:t>
            </a:r>
            <a:r>
              <a:rPr lang="en-US" sz="4000" dirty="0" err="1" smtClean="0"/>
              <a:t>Maha</a:t>
            </a:r>
            <a:r>
              <a:rPr lang="en-US" sz="4000" dirty="0" smtClean="0"/>
              <a:t> </a:t>
            </a:r>
            <a:r>
              <a:rPr lang="en-US" sz="4000" dirty="0" err="1" smtClean="0"/>
              <a:t>Terpuji</a:t>
            </a:r>
            <a:r>
              <a:rPr lang="en-US" sz="4000" dirty="0" smtClean="0"/>
              <a:t>".</a:t>
            </a:r>
            <a:endParaRPr lang="en-US" sz="4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75515"/>
            <a:ext cx="90678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000" b="1" dirty="0" smtClean="0"/>
              <a:t>وَإِذْ قَالَ لُقْمَانُ لِابْنِهِ وَهُوَ يَعِظُهُ</a:t>
            </a:r>
            <a:endParaRPr lang="en-US" sz="4000" b="1" dirty="0" smtClean="0"/>
          </a:p>
          <a:p>
            <a:pPr algn="ctr"/>
            <a:r>
              <a:rPr lang="ar-SA" sz="4000" b="1" dirty="0" smtClean="0"/>
              <a:t> يَا بُنَيَّ لَا تُشْرِكْ بِاللَّهِ إِنَّ الشِّرْكَ لَظُلْمٌ عَظِيمٌ </a:t>
            </a:r>
            <a:endParaRPr lang="en-US" sz="4000" b="1" dirty="0" smtClean="0"/>
          </a:p>
          <a:p>
            <a:pPr algn="ctr"/>
            <a:endParaRPr lang="en-US" sz="4000" b="1" dirty="0" smtClean="0"/>
          </a:p>
          <a:p>
            <a:pPr algn="ctr"/>
            <a:r>
              <a:rPr lang="en-US" sz="4000" dirty="0" smtClean="0"/>
              <a:t>13. </a:t>
            </a:r>
            <a:r>
              <a:rPr lang="en-US" sz="4000" dirty="0" err="1" smtClean="0"/>
              <a:t>dan</a:t>
            </a:r>
            <a:r>
              <a:rPr lang="en-US" sz="4000" dirty="0" smtClean="0"/>
              <a:t> (</a:t>
            </a:r>
            <a:r>
              <a:rPr lang="en-US" sz="4000" dirty="0" err="1" smtClean="0"/>
              <a:t>ingatlah</a:t>
            </a:r>
            <a:r>
              <a:rPr lang="en-US" sz="4000" dirty="0" smtClean="0"/>
              <a:t>) </a:t>
            </a:r>
            <a:r>
              <a:rPr lang="en-US" sz="4000" dirty="0" err="1" smtClean="0"/>
              <a:t>ketika</a:t>
            </a:r>
            <a:r>
              <a:rPr lang="en-US" sz="4000" dirty="0" smtClean="0"/>
              <a:t> </a:t>
            </a:r>
            <a:r>
              <a:rPr lang="en-US" sz="4000" dirty="0" err="1" smtClean="0"/>
              <a:t>Luqman</a:t>
            </a:r>
            <a:r>
              <a:rPr lang="en-US" sz="4000" dirty="0" smtClean="0"/>
              <a:t> </a:t>
            </a:r>
          </a:p>
          <a:p>
            <a:pPr algn="ctr"/>
            <a:r>
              <a:rPr lang="en-US" sz="4000" dirty="0" err="1" smtClean="0"/>
              <a:t>berkata</a:t>
            </a:r>
            <a:r>
              <a:rPr lang="en-US" sz="4000" dirty="0" smtClean="0"/>
              <a:t> </a:t>
            </a:r>
            <a:r>
              <a:rPr lang="en-US" sz="4000" dirty="0" err="1" smtClean="0"/>
              <a:t>kepada</a:t>
            </a:r>
            <a:r>
              <a:rPr lang="en-US" sz="4000" dirty="0" smtClean="0"/>
              <a:t> </a:t>
            </a:r>
            <a:r>
              <a:rPr lang="en-US" sz="4000" dirty="0" err="1" smtClean="0"/>
              <a:t>anaknya</a:t>
            </a:r>
            <a:r>
              <a:rPr lang="en-US" sz="4000" dirty="0" smtClean="0"/>
              <a:t>, </a:t>
            </a:r>
            <a:r>
              <a:rPr lang="en-US" sz="4000" dirty="0" err="1" smtClean="0"/>
              <a:t>di</a:t>
            </a:r>
            <a:r>
              <a:rPr lang="en-US" sz="4000" dirty="0" smtClean="0"/>
              <a:t> </a:t>
            </a:r>
            <a:r>
              <a:rPr lang="en-US" sz="4000" dirty="0" err="1" smtClean="0"/>
              <a:t>waktu</a:t>
            </a:r>
            <a:r>
              <a:rPr lang="en-US" sz="4000" dirty="0" smtClean="0"/>
              <a:t> </a:t>
            </a:r>
          </a:p>
          <a:p>
            <a:pPr algn="ctr"/>
            <a:r>
              <a:rPr lang="en-US" sz="4000" dirty="0" err="1" smtClean="0"/>
              <a:t>ia</a:t>
            </a:r>
            <a:r>
              <a:rPr lang="en-US" sz="4000" dirty="0" smtClean="0"/>
              <a:t> </a:t>
            </a:r>
            <a:r>
              <a:rPr lang="en-US" sz="4000" dirty="0" err="1" smtClean="0"/>
              <a:t>memberi</a:t>
            </a:r>
            <a:r>
              <a:rPr lang="en-US" sz="4000" dirty="0" smtClean="0"/>
              <a:t> </a:t>
            </a:r>
            <a:r>
              <a:rPr lang="en-US" sz="4000" dirty="0" err="1" smtClean="0"/>
              <a:t>pelajaran</a:t>
            </a:r>
            <a:r>
              <a:rPr lang="en-US" sz="4000" dirty="0" smtClean="0"/>
              <a:t> </a:t>
            </a:r>
            <a:r>
              <a:rPr lang="en-US" sz="4000" dirty="0" err="1" smtClean="0"/>
              <a:t>kepadanya</a:t>
            </a:r>
            <a:r>
              <a:rPr lang="en-US" sz="4000" dirty="0" smtClean="0"/>
              <a:t>: </a:t>
            </a:r>
          </a:p>
          <a:p>
            <a:pPr algn="ctr"/>
            <a:r>
              <a:rPr lang="en-US" sz="4000" dirty="0" smtClean="0"/>
              <a:t>"</a:t>
            </a:r>
            <a:r>
              <a:rPr lang="en-US" sz="4000" dirty="0" err="1" smtClean="0"/>
              <a:t>Hai</a:t>
            </a:r>
            <a:r>
              <a:rPr lang="en-US" sz="4000" dirty="0" smtClean="0"/>
              <a:t> </a:t>
            </a:r>
            <a:r>
              <a:rPr lang="en-US" sz="4000" dirty="0" err="1" smtClean="0"/>
              <a:t>anakku</a:t>
            </a:r>
            <a:r>
              <a:rPr lang="en-US" sz="4000" dirty="0" smtClean="0"/>
              <a:t>, </a:t>
            </a:r>
            <a:r>
              <a:rPr lang="en-US" sz="4000" dirty="0" err="1" smtClean="0"/>
              <a:t>janganlah</a:t>
            </a:r>
            <a:r>
              <a:rPr lang="en-US" sz="4000" dirty="0" smtClean="0"/>
              <a:t> </a:t>
            </a:r>
            <a:r>
              <a:rPr lang="en-US" sz="4000" dirty="0" err="1" smtClean="0"/>
              <a:t>kamu</a:t>
            </a:r>
            <a:r>
              <a:rPr lang="en-US" sz="4000" dirty="0" smtClean="0"/>
              <a:t> </a:t>
            </a:r>
            <a:r>
              <a:rPr lang="en-US" sz="4000" dirty="0" err="1" smtClean="0"/>
              <a:t>mempersekutukan</a:t>
            </a:r>
            <a:r>
              <a:rPr lang="en-US" sz="4000" dirty="0" smtClean="0"/>
              <a:t> Allah, </a:t>
            </a:r>
            <a:r>
              <a:rPr lang="en-US" sz="4000" dirty="0" err="1" smtClean="0"/>
              <a:t>sesungguhnya</a:t>
            </a:r>
            <a:r>
              <a:rPr lang="en-US" sz="4000" dirty="0" smtClean="0"/>
              <a:t> </a:t>
            </a:r>
            <a:r>
              <a:rPr lang="en-US" sz="4000" dirty="0" err="1" smtClean="0"/>
              <a:t>mempersekutukan</a:t>
            </a:r>
            <a:r>
              <a:rPr lang="en-US" sz="4000" dirty="0" smtClean="0"/>
              <a:t> (Allah) </a:t>
            </a:r>
            <a:r>
              <a:rPr lang="en-US" sz="4000" dirty="0" err="1" smtClean="0"/>
              <a:t>adalah</a:t>
            </a:r>
            <a:r>
              <a:rPr lang="en-US" sz="4000" dirty="0" smtClean="0"/>
              <a:t> </a:t>
            </a:r>
            <a:r>
              <a:rPr lang="en-US" sz="4000" dirty="0" err="1" smtClean="0"/>
              <a:t>benar-benar</a:t>
            </a:r>
            <a:r>
              <a:rPr lang="en-US" sz="4000" dirty="0" smtClean="0"/>
              <a:t> </a:t>
            </a:r>
            <a:r>
              <a:rPr lang="en-US" sz="4000" dirty="0" err="1" smtClean="0"/>
              <a:t>kezaliman</a:t>
            </a:r>
            <a:r>
              <a:rPr lang="en-US" sz="4000" dirty="0" smtClean="0"/>
              <a:t> yang </a:t>
            </a:r>
            <a:r>
              <a:rPr lang="en-US" sz="4000" dirty="0" err="1" smtClean="0"/>
              <a:t>besar</a:t>
            </a:r>
            <a:r>
              <a:rPr lang="en-US" sz="4000" dirty="0" smtClean="0"/>
              <a:t>".</a:t>
            </a:r>
            <a:endParaRPr lang="en-US" sz="4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75516"/>
            <a:ext cx="90678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000" b="1" dirty="0" smtClean="0"/>
              <a:t>وَوَصَّيْنَا الْإِنْسَانَ بِوَالِدَيْهِ حَمَلَتْهُ أُمُّهُ وَهْنًا عَلَى وَهْنٍ وَفِصَالُهُ فِي عَامَيْنِ أَنِ اشْكُرْ لِي وَلِوَالِدَيْكَ إِلَيَّ الْمَصِيرُ</a:t>
            </a:r>
            <a:endParaRPr lang="en-US" sz="4000" b="1" dirty="0" smtClean="0"/>
          </a:p>
          <a:p>
            <a:pPr algn="ctr"/>
            <a:r>
              <a:rPr lang="en-US" sz="4000" dirty="0" smtClean="0"/>
              <a:t>14. </a:t>
            </a:r>
            <a:r>
              <a:rPr lang="en-US" sz="4000" dirty="0" err="1" smtClean="0"/>
              <a:t>dan</a:t>
            </a:r>
            <a:r>
              <a:rPr lang="en-US" sz="4000" dirty="0" smtClean="0"/>
              <a:t> </a:t>
            </a:r>
            <a:r>
              <a:rPr lang="en-US" sz="4000" dirty="0" err="1" smtClean="0"/>
              <a:t>Kami</a:t>
            </a:r>
            <a:r>
              <a:rPr lang="en-US" sz="4000" dirty="0" smtClean="0"/>
              <a:t> </a:t>
            </a:r>
            <a:r>
              <a:rPr lang="en-US" sz="4000" dirty="0" err="1" smtClean="0"/>
              <a:t>perintahkan</a:t>
            </a:r>
            <a:r>
              <a:rPr lang="en-US" sz="4000" dirty="0" smtClean="0"/>
              <a:t> </a:t>
            </a:r>
            <a:r>
              <a:rPr lang="en-US" sz="4000" dirty="0" err="1" smtClean="0"/>
              <a:t>kepada</a:t>
            </a:r>
            <a:r>
              <a:rPr lang="en-US" sz="4000" dirty="0" smtClean="0"/>
              <a:t> </a:t>
            </a:r>
            <a:r>
              <a:rPr lang="en-US" sz="4000" dirty="0" err="1" smtClean="0"/>
              <a:t>manusia</a:t>
            </a:r>
            <a:r>
              <a:rPr lang="en-US" sz="4000" dirty="0" smtClean="0"/>
              <a:t> (</a:t>
            </a:r>
            <a:r>
              <a:rPr lang="en-US" sz="4000" dirty="0" err="1" smtClean="0"/>
              <a:t>berbuat</a:t>
            </a:r>
            <a:r>
              <a:rPr lang="en-US" sz="4000" dirty="0" smtClean="0"/>
              <a:t> </a:t>
            </a:r>
            <a:r>
              <a:rPr lang="en-US" sz="4000" dirty="0" err="1" smtClean="0"/>
              <a:t>baik</a:t>
            </a:r>
            <a:r>
              <a:rPr lang="en-US" sz="4000" dirty="0" smtClean="0"/>
              <a:t>) </a:t>
            </a:r>
            <a:r>
              <a:rPr lang="en-US" sz="4000" dirty="0" err="1" smtClean="0"/>
              <a:t>kepada</a:t>
            </a:r>
            <a:r>
              <a:rPr lang="en-US" sz="4000" dirty="0" smtClean="0"/>
              <a:t> </a:t>
            </a:r>
            <a:r>
              <a:rPr lang="en-US" sz="4000" dirty="0" err="1" smtClean="0"/>
              <a:t>dua</a:t>
            </a:r>
            <a:r>
              <a:rPr lang="en-US" sz="4000" dirty="0" smtClean="0"/>
              <a:t> </a:t>
            </a:r>
            <a:r>
              <a:rPr lang="en-US" sz="4000" dirty="0" err="1" smtClean="0"/>
              <a:t>orang</a:t>
            </a:r>
            <a:r>
              <a:rPr lang="en-US" sz="4000" dirty="0" smtClean="0"/>
              <a:t> </a:t>
            </a:r>
            <a:r>
              <a:rPr lang="en-US" sz="4000" dirty="0" err="1" smtClean="0"/>
              <a:t>ibu</a:t>
            </a:r>
            <a:r>
              <a:rPr lang="en-US" sz="4000" dirty="0" smtClean="0"/>
              <a:t>- </a:t>
            </a:r>
            <a:r>
              <a:rPr lang="en-US" sz="4000" dirty="0" err="1" smtClean="0"/>
              <a:t>bapanya</a:t>
            </a:r>
            <a:r>
              <a:rPr lang="en-US" sz="4000" dirty="0" smtClean="0"/>
              <a:t>; </a:t>
            </a:r>
            <a:r>
              <a:rPr lang="en-US" sz="4000" dirty="0" err="1" smtClean="0"/>
              <a:t>ibunya</a:t>
            </a:r>
            <a:r>
              <a:rPr lang="en-US" sz="4000" dirty="0" smtClean="0"/>
              <a:t> </a:t>
            </a:r>
            <a:r>
              <a:rPr lang="en-US" sz="4000" dirty="0" err="1" smtClean="0"/>
              <a:t>telah</a:t>
            </a:r>
            <a:r>
              <a:rPr lang="en-US" sz="4000" dirty="0" smtClean="0"/>
              <a:t> </a:t>
            </a:r>
            <a:r>
              <a:rPr lang="en-US" sz="4000" dirty="0" err="1" smtClean="0"/>
              <a:t>mengandungnya</a:t>
            </a:r>
            <a:r>
              <a:rPr lang="en-US" sz="4000" dirty="0" smtClean="0"/>
              <a:t> </a:t>
            </a:r>
            <a:r>
              <a:rPr lang="en-US" sz="4000" dirty="0" err="1" smtClean="0"/>
              <a:t>dalam</a:t>
            </a:r>
            <a:r>
              <a:rPr lang="en-US" sz="4000" dirty="0" smtClean="0"/>
              <a:t> </a:t>
            </a:r>
            <a:r>
              <a:rPr lang="en-US" sz="4000" dirty="0" err="1" smtClean="0"/>
              <a:t>Keadaan</a:t>
            </a:r>
            <a:r>
              <a:rPr lang="en-US" sz="4000" dirty="0" smtClean="0"/>
              <a:t> </a:t>
            </a:r>
            <a:r>
              <a:rPr lang="en-US" sz="4000" dirty="0" err="1" smtClean="0"/>
              <a:t>lemah</a:t>
            </a:r>
            <a:r>
              <a:rPr lang="en-US" sz="4000" dirty="0" smtClean="0"/>
              <a:t> yang </a:t>
            </a:r>
            <a:r>
              <a:rPr lang="en-US" sz="4000" dirty="0" err="1" smtClean="0"/>
              <a:t>bertambah</a:t>
            </a:r>
            <a:r>
              <a:rPr lang="en-US" sz="4000" dirty="0" smtClean="0"/>
              <a:t>- </a:t>
            </a:r>
            <a:r>
              <a:rPr lang="en-US" sz="4000" dirty="0" err="1" smtClean="0"/>
              <a:t>tambah</a:t>
            </a:r>
            <a:r>
              <a:rPr lang="en-US" sz="4000" dirty="0" smtClean="0"/>
              <a:t>, </a:t>
            </a:r>
            <a:r>
              <a:rPr lang="en-US" sz="4000" dirty="0" err="1" smtClean="0"/>
              <a:t>dan</a:t>
            </a:r>
            <a:r>
              <a:rPr lang="en-US" sz="4000" dirty="0" smtClean="0"/>
              <a:t> </a:t>
            </a:r>
            <a:r>
              <a:rPr lang="en-US" sz="4000" dirty="0" err="1" smtClean="0"/>
              <a:t>menyapihnya</a:t>
            </a:r>
            <a:r>
              <a:rPr lang="en-US" sz="4000" dirty="0" smtClean="0"/>
              <a:t> </a:t>
            </a:r>
            <a:r>
              <a:rPr lang="en-US" sz="4000" dirty="0" err="1" smtClean="0"/>
              <a:t>dalam</a:t>
            </a:r>
            <a:r>
              <a:rPr lang="en-US" sz="4000" dirty="0" smtClean="0"/>
              <a:t> </a:t>
            </a:r>
            <a:r>
              <a:rPr lang="en-US" sz="4000" dirty="0" err="1" smtClean="0"/>
              <a:t>dua</a:t>
            </a:r>
            <a:r>
              <a:rPr lang="en-US" sz="4000" dirty="0" smtClean="0"/>
              <a:t> </a:t>
            </a:r>
            <a:r>
              <a:rPr lang="en-US" sz="4000" dirty="0" err="1" smtClean="0"/>
              <a:t>tahun</a:t>
            </a:r>
            <a:r>
              <a:rPr lang="en-US" sz="4000" dirty="0" smtClean="0"/>
              <a:t>. </a:t>
            </a:r>
            <a:r>
              <a:rPr lang="en-US" sz="4000" dirty="0" err="1" smtClean="0"/>
              <a:t>Bersyukurlah</a:t>
            </a:r>
            <a:r>
              <a:rPr lang="en-US" sz="4000" dirty="0" smtClean="0"/>
              <a:t> </a:t>
            </a:r>
            <a:r>
              <a:rPr lang="en-US" sz="4000" dirty="0" err="1" smtClean="0"/>
              <a:t>kepadaku</a:t>
            </a:r>
            <a:r>
              <a:rPr lang="en-US" sz="4000" dirty="0" smtClean="0"/>
              <a:t> </a:t>
            </a:r>
            <a:r>
              <a:rPr lang="en-US" sz="4000" dirty="0" err="1" smtClean="0"/>
              <a:t>dan</a:t>
            </a:r>
            <a:r>
              <a:rPr lang="en-US" sz="4000" dirty="0" smtClean="0"/>
              <a:t> </a:t>
            </a:r>
            <a:r>
              <a:rPr lang="en-US" sz="4000" dirty="0" err="1" smtClean="0"/>
              <a:t>kepada</a:t>
            </a:r>
            <a:r>
              <a:rPr lang="en-US" sz="4000" dirty="0" smtClean="0"/>
              <a:t> </a:t>
            </a:r>
            <a:r>
              <a:rPr lang="en-US" sz="4000" dirty="0" err="1" smtClean="0"/>
              <a:t>dua</a:t>
            </a:r>
            <a:r>
              <a:rPr lang="en-US" sz="4000" dirty="0" smtClean="0"/>
              <a:t> </a:t>
            </a:r>
            <a:r>
              <a:rPr lang="en-US" sz="4000" dirty="0" err="1" smtClean="0"/>
              <a:t>orang</a:t>
            </a:r>
            <a:r>
              <a:rPr lang="en-US" sz="4000" dirty="0" smtClean="0"/>
              <a:t> </a:t>
            </a:r>
            <a:r>
              <a:rPr lang="en-US" sz="4000" dirty="0" err="1" smtClean="0"/>
              <a:t>ibu</a:t>
            </a:r>
            <a:r>
              <a:rPr lang="en-US" sz="4000" dirty="0" smtClean="0"/>
              <a:t> </a:t>
            </a:r>
            <a:r>
              <a:rPr lang="en-US" sz="4000" dirty="0" err="1" smtClean="0"/>
              <a:t>bapakmu</a:t>
            </a:r>
            <a:r>
              <a:rPr lang="en-US" sz="4000" dirty="0" smtClean="0"/>
              <a:t>, </a:t>
            </a:r>
            <a:r>
              <a:rPr lang="en-US" sz="4000" dirty="0" err="1" smtClean="0"/>
              <a:t>hanya</a:t>
            </a:r>
            <a:r>
              <a:rPr lang="en-US" sz="4000" dirty="0" smtClean="0"/>
              <a:t> </a:t>
            </a:r>
            <a:r>
              <a:rPr lang="en-US" sz="4000" dirty="0" err="1" smtClean="0"/>
              <a:t>kepada-Akulah</a:t>
            </a:r>
            <a:r>
              <a:rPr lang="en-US" sz="4000" dirty="0" smtClean="0"/>
              <a:t> </a:t>
            </a:r>
            <a:r>
              <a:rPr lang="en-US" sz="4000" dirty="0" err="1" smtClean="0"/>
              <a:t>tempat</a:t>
            </a:r>
            <a:r>
              <a:rPr lang="en-US" sz="4000" dirty="0" smtClean="0"/>
              <a:t> </a:t>
            </a:r>
            <a:r>
              <a:rPr lang="en-US" sz="4000" dirty="0" err="1" smtClean="0"/>
              <a:t>kembalimu</a:t>
            </a:r>
            <a:r>
              <a:rPr lang="en-US" sz="4000" dirty="0" smtClean="0"/>
              <a:t>.</a:t>
            </a:r>
            <a:endParaRPr lang="en-US" sz="4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9296"/>
            <a:ext cx="90678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3600" b="1" dirty="0" smtClean="0"/>
              <a:t>وَإِنْ جَاهَدَاكَ عَلى أَنْ تُشْرِكَ بِي مَا لَيْسَ لَكَ بِهِ عِلْمٌ فَلَا تُطِعْهُمَا وَصَاحِبْهُمَا فِي الدُّنْيَا مَعْرُوفًا وَاتَّبِعْ سَبِيلَ مَنْ</a:t>
            </a:r>
            <a:endParaRPr lang="en-US" sz="3600" b="1" dirty="0" smtClean="0"/>
          </a:p>
          <a:p>
            <a:pPr algn="ctr"/>
            <a:r>
              <a:rPr lang="ar-SA" sz="3600" b="1" dirty="0" smtClean="0"/>
              <a:t> أَنَابَ إِلَيَّ ثُمَّ إِلَيَّ مَرْجِعُكُمْ فَأُنَبِّئُكُمْ بِمَا كُنْتُمْ تَعْمَلُونَ </a:t>
            </a:r>
            <a:endParaRPr lang="en-US" sz="3600" b="1" dirty="0" smtClean="0"/>
          </a:p>
          <a:p>
            <a:pPr algn="ctr"/>
            <a:r>
              <a:rPr lang="en-US" sz="3600" dirty="0" smtClean="0"/>
              <a:t>15. </a:t>
            </a:r>
            <a:r>
              <a:rPr lang="en-US" sz="3600" dirty="0" err="1" smtClean="0"/>
              <a:t>dan</a:t>
            </a:r>
            <a:r>
              <a:rPr lang="en-US" sz="3600" dirty="0" smtClean="0"/>
              <a:t> </a:t>
            </a:r>
            <a:r>
              <a:rPr lang="en-US" sz="3600" dirty="0" err="1" smtClean="0"/>
              <a:t>jika</a:t>
            </a:r>
            <a:r>
              <a:rPr lang="en-US" sz="3600" dirty="0" smtClean="0"/>
              <a:t> </a:t>
            </a:r>
            <a:r>
              <a:rPr lang="en-US" sz="3600" dirty="0" err="1" smtClean="0"/>
              <a:t>keduanya</a:t>
            </a:r>
            <a:r>
              <a:rPr lang="en-US" sz="3600" dirty="0" smtClean="0"/>
              <a:t> </a:t>
            </a:r>
            <a:r>
              <a:rPr lang="en-US" sz="3600" dirty="0" err="1" smtClean="0"/>
              <a:t>memaksamu</a:t>
            </a:r>
            <a:r>
              <a:rPr lang="en-US" sz="3600" dirty="0" smtClean="0"/>
              <a:t> </a:t>
            </a:r>
            <a:r>
              <a:rPr lang="en-US" sz="3600" dirty="0" err="1" smtClean="0"/>
              <a:t>untuk</a:t>
            </a:r>
            <a:r>
              <a:rPr lang="en-US" sz="3600" dirty="0" smtClean="0"/>
              <a:t> </a:t>
            </a:r>
            <a:r>
              <a:rPr lang="en-US" sz="3600" dirty="0" err="1" smtClean="0"/>
              <a:t>mempersekutukan</a:t>
            </a:r>
            <a:r>
              <a:rPr lang="en-US" sz="3600" dirty="0" smtClean="0"/>
              <a:t> </a:t>
            </a:r>
            <a:r>
              <a:rPr lang="en-US" sz="3600" dirty="0" err="1" smtClean="0"/>
              <a:t>dengan</a:t>
            </a:r>
            <a:r>
              <a:rPr lang="en-US" sz="3600" dirty="0" smtClean="0"/>
              <a:t> </a:t>
            </a:r>
            <a:r>
              <a:rPr lang="en-US" sz="3600" dirty="0" err="1" smtClean="0"/>
              <a:t>aku</a:t>
            </a:r>
            <a:r>
              <a:rPr lang="en-US" sz="3600" dirty="0" smtClean="0"/>
              <a:t> </a:t>
            </a:r>
            <a:r>
              <a:rPr lang="en-US" sz="3600" dirty="0" err="1" smtClean="0"/>
              <a:t>sesuatu</a:t>
            </a:r>
            <a:r>
              <a:rPr lang="en-US" sz="3600" dirty="0" smtClean="0"/>
              <a:t> </a:t>
            </a:r>
          </a:p>
          <a:p>
            <a:pPr algn="ctr"/>
            <a:r>
              <a:rPr lang="en-US" sz="3600" dirty="0" smtClean="0"/>
              <a:t>yang </a:t>
            </a:r>
            <a:r>
              <a:rPr lang="en-US" sz="3600" dirty="0" err="1" smtClean="0"/>
              <a:t>tidak</a:t>
            </a:r>
            <a:r>
              <a:rPr lang="en-US" sz="3600" dirty="0" smtClean="0"/>
              <a:t> </a:t>
            </a:r>
            <a:r>
              <a:rPr lang="en-US" sz="3600" dirty="0" err="1" smtClean="0"/>
              <a:t>ada</a:t>
            </a:r>
            <a:r>
              <a:rPr lang="en-US" sz="3600" dirty="0" smtClean="0"/>
              <a:t> </a:t>
            </a:r>
            <a:r>
              <a:rPr lang="en-US" sz="3600" dirty="0" err="1" smtClean="0"/>
              <a:t>pengetahuanmu</a:t>
            </a:r>
            <a:r>
              <a:rPr lang="en-US" sz="3600" dirty="0" smtClean="0"/>
              <a:t> </a:t>
            </a:r>
            <a:r>
              <a:rPr lang="en-US" sz="3600" dirty="0" err="1" smtClean="0"/>
              <a:t>tentang</a:t>
            </a:r>
            <a:r>
              <a:rPr lang="en-US" sz="3600" dirty="0" smtClean="0"/>
              <a:t> </a:t>
            </a:r>
            <a:r>
              <a:rPr lang="en-US" sz="3600" dirty="0" err="1" smtClean="0"/>
              <a:t>itu</a:t>
            </a:r>
            <a:r>
              <a:rPr lang="en-US" sz="3600" dirty="0" smtClean="0"/>
              <a:t>, </a:t>
            </a:r>
            <a:r>
              <a:rPr lang="en-US" sz="3600" dirty="0" err="1" smtClean="0"/>
              <a:t>Maka</a:t>
            </a:r>
            <a:r>
              <a:rPr lang="en-US" sz="3600" dirty="0" smtClean="0"/>
              <a:t> </a:t>
            </a:r>
            <a:r>
              <a:rPr lang="en-US" sz="3600" dirty="0" err="1" smtClean="0"/>
              <a:t>janganlah</a:t>
            </a:r>
            <a:r>
              <a:rPr lang="en-US" sz="3600" dirty="0" smtClean="0"/>
              <a:t> </a:t>
            </a:r>
            <a:r>
              <a:rPr lang="en-US" sz="3600" dirty="0" err="1" smtClean="0"/>
              <a:t>kamu</a:t>
            </a:r>
            <a:r>
              <a:rPr lang="en-US" sz="3600" dirty="0" smtClean="0"/>
              <a:t> </a:t>
            </a:r>
            <a:r>
              <a:rPr lang="en-US" sz="3600" dirty="0" err="1" smtClean="0"/>
              <a:t>mengikuti</a:t>
            </a:r>
            <a:r>
              <a:rPr lang="en-US" sz="3600" dirty="0" smtClean="0"/>
              <a:t> </a:t>
            </a:r>
            <a:r>
              <a:rPr lang="en-US" sz="3600" dirty="0" err="1" smtClean="0"/>
              <a:t>keduanya</a:t>
            </a:r>
            <a:r>
              <a:rPr lang="en-US" sz="3600" dirty="0" smtClean="0"/>
              <a:t>, </a:t>
            </a:r>
          </a:p>
          <a:p>
            <a:pPr algn="ctr"/>
            <a:r>
              <a:rPr lang="en-US" sz="3600" dirty="0" err="1" smtClean="0"/>
              <a:t>dan</a:t>
            </a:r>
            <a:r>
              <a:rPr lang="en-US" sz="3600" dirty="0" smtClean="0"/>
              <a:t> </a:t>
            </a:r>
            <a:r>
              <a:rPr lang="en-US" sz="3600" dirty="0" err="1" smtClean="0"/>
              <a:t>pergaulilah</a:t>
            </a:r>
            <a:r>
              <a:rPr lang="en-US" sz="3600" dirty="0" smtClean="0"/>
              <a:t> </a:t>
            </a:r>
            <a:r>
              <a:rPr lang="en-US" sz="3600" dirty="0" err="1" smtClean="0"/>
              <a:t>keduanya</a:t>
            </a:r>
            <a:r>
              <a:rPr lang="en-US" sz="3600" dirty="0" smtClean="0"/>
              <a:t> </a:t>
            </a:r>
            <a:r>
              <a:rPr lang="en-US" sz="3600" dirty="0" err="1" smtClean="0"/>
              <a:t>di</a:t>
            </a:r>
            <a:r>
              <a:rPr lang="en-US" sz="3600" dirty="0" smtClean="0"/>
              <a:t> </a:t>
            </a:r>
            <a:r>
              <a:rPr lang="en-US" sz="3600" dirty="0" err="1" smtClean="0"/>
              <a:t>dunia</a:t>
            </a:r>
            <a:r>
              <a:rPr lang="en-US" sz="3600" dirty="0" smtClean="0"/>
              <a:t> </a:t>
            </a:r>
            <a:r>
              <a:rPr lang="en-US" sz="3600" dirty="0" err="1" smtClean="0"/>
              <a:t>dengan</a:t>
            </a:r>
            <a:r>
              <a:rPr lang="en-US" sz="3600" dirty="0" smtClean="0"/>
              <a:t> </a:t>
            </a:r>
          </a:p>
          <a:p>
            <a:pPr algn="ctr"/>
            <a:r>
              <a:rPr lang="en-US" sz="3600" dirty="0" err="1" smtClean="0"/>
              <a:t>baik</a:t>
            </a:r>
            <a:r>
              <a:rPr lang="en-US" sz="3600" dirty="0" smtClean="0"/>
              <a:t>, </a:t>
            </a:r>
            <a:r>
              <a:rPr lang="en-US" sz="3600" dirty="0" err="1" smtClean="0"/>
              <a:t>dan</a:t>
            </a:r>
            <a:r>
              <a:rPr lang="en-US" sz="3600" dirty="0" smtClean="0"/>
              <a:t> </a:t>
            </a:r>
            <a:r>
              <a:rPr lang="en-US" sz="3600" dirty="0" err="1" smtClean="0"/>
              <a:t>ikutilah</a:t>
            </a:r>
            <a:r>
              <a:rPr lang="en-US" sz="3600" dirty="0" smtClean="0"/>
              <a:t> </a:t>
            </a:r>
            <a:r>
              <a:rPr lang="en-US" sz="3600" dirty="0" err="1" smtClean="0"/>
              <a:t>jalan</a:t>
            </a:r>
            <a:r>
              <a:rPr lang="en-US" sz="3600" dirty="0" smtClean="0"/>
              <a:t> </a:t>
            </a:r>
            <a:r>
              <a:rPr lang="en-US" sz="3600" dirty="0" err="1" smtClean="0"/>
              <a:t>orang</a:t>
            </a:r>
            <a:r>
              <a:rPr lang="en-US" sz="3600" dirty="0" smtClean="0"/>
              <a:t> yang </a:t>
            </a:r>
            <a:r>
              <a:rPr lang="en-US" sz="3600" dirty="0" err="1" smtClean="0"/>
              <a:t>kembali</a:t>
            </a:r>
            <a:r>
              <a:rPr lang="en-US" sz="3600" dirty="0" smtClean="0"/>
              <a:t> </a:t>
            </a:r>
            <a:r>
              <a:rPr lang="en-US" sz="3600" dirty="0" err="1" smtClean="0"/>
              <a:t>kepada</a:t>
            </a:r>
            <a:r>
              <a:rPr lang="en-US" sz="3600" dirty="0" smtClean="0"/>
              <a:t>-Ku, </a:t>
            </a:r>
            <a:r>
              <a:rPr lang="en-US" sz="3600" dirty="0" err="1" smtClean="0"/>
              <a:t>kemudian</a:t>
            </a:r>
            <a:r>
              <a:rPr lang="en-US" sz="3600" dirty="0" smtClean="0"/>
              <a:t> </a:t>
            </a:r>
            <a:r>
              <a:rPr lang="en-US" sz="3600" dirty="0" err="1" smtClean="0"/>
              <a:t>hanya</a:t>
            </a:r>
            <a:r>
              <a:rPr lang="en-US" sz="3600" dirty="0" smtClean="0"/>
              <a:t> </a:t>
            </a:r>
            <a:r>
              <a:rPr lang="en-US" sz="3600" dirty="0" err="1" smtClean="0"/>
              <a:t>kepada-Kulah</a:t>
            </a:r>
            <a:r>
              <a:rPr lang="en-US" sz="3600" dirty="0" smtClean="0"/>
              <a:t> </a:t>
            </a:r>
            <a:r>
              <a:rPr lang="en-US" sz="3600" dirty="0" err="1" smtClean="0"/>
              <a:t>kembalimu</a:t>
            </a:r>
            <a:r>
              <a:rPr lang="en-US" sz="3600" dirty="0" smtClean="0"/>
              <a:t>, </a:t>
            </a:r>
            <a:r>
              <a:rPr lang="en-US" sz="3600" dirty="0" err="1" smtClean="0"/>
              <a:t>Maka</a:t>
            </a:r>
            <a:r>
              <a:rPr lang="en-US" sz="3600" dirty="0" smtClean="0"/>
              <a:t> </a:t>
            </a:r>
            <a:r>
              <a:rPr lang="en-US" sz="3600" dirty="0" err="1" smtClean="0"/>
              <a:t>Kuberitakan</a:t>
            </a:r>
            <a:r>
              <a:rPr lang="en-US" sz="3600" dirty="0" smtClean="0"/>
              <a:t> </a:t>
            </a:r>
            <a:r>
              <a:rPr lang="en-US" sz="3600" dirty="0" err="1" smtClean="0"/>
              <a:t>kepadamu</a:t>
            </a:r>
            <a:r>
              <a:rPr lang="en-US" sz="3600" dirty="0" smtClean="0"/>
              <a:t> </a:t>
            </a:r>
          </a:p>
          <a:p>
            <a:pPr algn="ctr"/>
            <a:r>
              <a:rPr lang="en-US" sz="3600" dirty="0" err="1" smtClean="0"/>
              <a:t>apa</a:t>
            </a:r>
            <a:r>
              <a:rPr lang="en-US" sz="3600" dirty="0" smtClean="0"/>
              <a:t> yang </a:t>
            </a:r>
            <a:r>
              <a:rPr lang="en-US" sz="3600" dirty="0" err="1" smtClean="0"/>
              <a:t>telah</a:t>
            </a:r>
            <a:r>
              <a:rPr lang="en-US" sz="3600" dirty="0" smtClean="0"/>
              <a:t> </a:t>
            </a:r>
            <a:r>
              <a:rPr lang="en-US" sz="3600" dirty="0" err="1" smtClean="0"/>
              <a:t>kamu</a:t>
            </a:r>
            <a:r>
              <a:rPr lang="en-US" sz="3600" dirty="0" smtClean="0"/>
              <a:t> </a:t>
            </a:r>
            <a:r>
              <a:rPr lang="en-US" sz="3600" dirty="0" err="1" smtClean="0"/>
              <a:t>kerjakan</a:t>
            </a:r>
            <a:r>
              <a:rPr lang="en-US" sz="3600" dirty="0" smtClean="0"/>
              <a:t>.</a:t>
            </a:r>
            <a:endParaRPr lang="en-US" sz="36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75517"/>
            <a:ext cx="90678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000" b="1" dirty="0" smtClean="0"/>
              <a:t>يَا بُنَيَّ إِنَّهَا إِنْ تَكُ مِثْقَالَ حَبَّةٍ مِنْ خَرْدَلٍ </a:t>
            </a:r>
            <a:endParaRPr lang="en-US" sz="4000" b="1" dirty="0" smtClean="0"/>
          </a:p>
          <a:p>
            <a:pPr algn="ctr"/>
            <a:r>
              <a:rPr lang="ar-SA" sz="4000" b="1" dirty="0" smtClean="0"/>
              <a:t>فَتَكُنْ فِي صَخْرَةٍ أَوْ فِي السَّمَاوَاتِ أَوْ فِي </a:t>
            </a:r>
            <a:endParaRPr lang="en-US" sz="4000" b="1" dirty="0" smtClean="0"/>
          </a:p>
          <a:p>
            <a:pPr algn="ctr"/>
            <a:r>
              <a:rPr lang="ar-SA" sz="4000" b="1" dirty="0" smtClean="0"/>
              <a:t>الْأَرْضِ يَأْتِ بِهَا اللَّهُ إِنَّ اللَّهَ لَطِيفٌ خَبِيرٌ </a:t>
            </a:r>
            <a:endParaRPr lang="en-US" sz="4000" b="1" dirty="0" smtClean="0"/>
          </a:p>
          <a:p>
            <a:pPr algn="ctr"/>
            <a:r>
              <a:rPr lang="en-US" sz="4000" dirty="0" smtClean="0"/>
              <a:t>16. (</a:t>
            </a:r>
            <a:r>
              <a:rPr lang="en-US" sz="4000" dirty="0" err="1" smtClean="0"/>
              <a:t>Luqman</a:t>
            </a:r>
            <a:r>
              <a:rPr lang="en-US" sz="4000" dirty="0" smtClean="0"/>
              <a:t> </a:t>
            </a:r>
            <a:r>
              <a:rPr lang="en-US" sz="4000" dirty="0" err="1" smtClean="0"/>
              <a:t>berkata</a:t>
            </a:r>
            <a:r>
              <a:rPr lang="en-US" sz="4000" dirty="0" smtClean="0"/>
              <a:t>): "</a:t>
            </a:r>
            <a:r>
              <a:rPr lang="en-US" sz="4000" dirty="0" err="1" smtClean="0"/>
              <a:t>Hai</a:t>
            </a:r>
            <a:r>
              <a:rPr lang="en-US" sz="4000" dirty="0" smtClean="0"/>
              <a:t> </a:t>
            </a:r>
            <a:r>
              <a:rPr lang="en-US" sz="4000" dirty="0" err="1" smtClean="0"/>
              <a:t>anakku</a:t>
            </a:r>
            <a:r>
              <a:rPr lang="en-US" sz="4000" dirty="0" smtClean="0"/>
              <a:t>, </a:t>
            </a:r>
            <a:r>
              <a:rPr lang="en-US" sz="4000" dirty="0" err="1" smtClean="0"/>
              <a:t>Sesungguhnya</a:t>
            </a:r>
            <a:r>
              <a:rPr lang="en-US" sz="4000" dirty="0" smtClean="0"/>
              <a:t> </a:t>
            </a:r>
            <a:r>
              <a:rPr lang="en-US" sz="4000" dirty="0" err="1" smtClean="0"/>
              <a:t>jika</a:t>
            </a:r>
            <a:r>
              <a:rPr lang="en-US" sz="4000" dirty="0" smtClean="0"/>
              <a:t> </a:t>
            </a:r>
            <a:r>
              <a:rPr lang="en-US" sz="4000" dirty="0" err="1" smtClean="0"/>
              <a:t>ada</a:t>
            </a:r>
            <a:r>
              <a:rPr lang="en-US" sz="4000" dirty="0" smtClean="0"/>
              <a:t> (</a:t>
            </a:r>
            <a:r>
              <a:rPr lang="en-US" sz="4000" dirty="0" err="1" smtClean="0"/>
              <a:t>sesuatu</a:t>
            </a:r>
            <a:r>
              <a:rPr lang="en-US" sz="4000" dirty="0" smtClean="0"/>
              <a:t> </a:t>
            </a:r>
            <a:r>
              <a:rPr lang="en-US" sz="4000" dirty="0" err="1" smtClean="0"/>
              <a:t>perbuatan</a:t>
            </a:r>
            <a:r>
              <a:rPr lang="en-US" sz="4000" dirty="0" smtClean="0"/>
              <a:t>) </a:t>
            </a:r>
            <a:r>
              <a:rPr lang="en-US" sz="4000" dirty="0" err="1" smtClean="0"/>
              <a:t>seberat</a:t>
            </a:r>
            <a:r>
              <a:rPr lang="en-US" sz="4000" dirty="0" smtClean="0"/>
              <a:t> </a:t>
            </a:r>
            <a:r>
              <a:rPr lang="en-US" sz="4000" dirty="0" err="1" smtClean="0"/>
              <a:t>biji</a:t>
            </a:r>
            <a:r>
              <a:rPr lang="en-US" sz="4000" dirty="0" smtClean="0"/>
              <a:t> </a:t>
            </a:r>
            <a:r>
              <a:rPr lang="en-US" sz="4000" dirty="0" err="1" smtClean="0"/>
              <a:t>sawi</a:t>
            </a:r>
            <a:r>
              <a:rPr lang="en-US" sz="4000" dirty="0" smtClean="0"/>
              <a:t>, </a:t>
            </a:r>
            <a:r>
              <a:rPr lang="en-US" sz="4000" dirty="0" err="1" smtClean="0"/>
              <a:t>dan</a:t>
            </a:r>
            <a:r>
              <a:rPr lang="en-US" sz="4000" dirty="0" smtClean="0"/>
              <a:t> </a:t>
            </a:r>
            <a:r>
              <a:rPr lang="en-US" sz="4000" dirty="0" err="1" smtClean="0"/>
              <a:t>berada</a:t>
            </a:r>
            <a:r>
              <a:rPr lang="en-US" sz="4000" dirty="0" smtClean="0"/>
              <a:t> </a:t>
            </a:r>
            <a:r>
              <a:rPr lang="en-US" sz="4000" dirty="0" err="1" smtClean="0"/>
              <a:t>dalam</a:t>
            </a:r>
            <a:r>
              <a:rPr lang="en-US" sz="4000" dirty="0" smtClean="0"/>
              <a:t> </a:t>
            </a:r>
            <a:r>
              <a:rPr lang="en-US" sz="4000" dirty="0" err="1" smtClean="0"/>
              <a:t>batu</a:t>
            </a:r>
            <a:r>
              <a:rPr lang="en-US" sz="4000" dirty="0" smtClean="0"/>
              <a:t> </a:t>
            </a:r>
            <a:r>
              <a:rPr lang="en-US" sz="4000" dirty="0" err="1" smtClean="0"/>
              <a:t>atau</a:t>
            </a:r>
            <a:r>
              <a:rPr lang="en-US" sz="4000" dirty="0" smtClean="0"/>
              <a:t> </a:t>
            </a:r>
            <a:r>
              <a:rPr lang="en-US" sz="4000" dirty="0" err="1" smtClean="0"/>
              <a:t>di</a:t>
            </a:r>
            <a:r>
              <a:rPr lang="en-US" sz="4000" dirty="0" smtClean="0"/>
              <a:t> </a:t>
            </a:r>
            <a:r>
              <a:rPr lang="en-US" sz="4000" dirty="0" err="1" smtClean="0"/>
              <a:t>langit</a:t>
            </a:r>
            <a:r>
              <a:rPr lang="en-US" sz="4000" dirty="0" smtClean="0"/>
              <a:t> </a:t>
            </a:r>
            <a:r>
              <a:rPr lang="en-US" sz="4000" dirty="0" err="1" smtClean="0"/>
              <a:t>atau</a:t>
            </a:r>
            <a:r>
              <a:rPr lang="en-US" sz="4000" dirty="0" smtClean="0"/>
              <a:t> </a:t>
            </a:r>
            <a:r>
              <a:rPr lang="en-US" sz="4000" dirty="0" err="1" smtClean="0"/>
              <a:t>di</a:t>
            </a:r>
            <a:r>
              <a:rPr lang="en-US" sz="4000" dirty="0" smtClean="0"/>
              <a:t> </a:t>
            </a:r>
            <a:r>
              <a:rPr lang="en-US" sz="4000" dirty="0" err="1" smtClean="0"/>
              <a:t>dalam</a:t>
            </a:r>
            <a:r>
              <a:rPr lang="en-US" sz="4000" dirty="0" smtClean="0"/>
              <a:t> </a:t>
            </a:r>
            <a:r>
              <a:rPr lang="en-US" sz="4000" dirty="0" err="1" smtClean="0"/>
              <a:t>bumi</a:t>
            </a:r>
            <a:r>
              <a:rPr lang="en-US" sz="4000" dirty="0" smtClean="0"/>
              <a:t>, </a:t>
            </a:r>
            <a:r>
              <a:rPr lang="en-US" sz="4000" dirty="0" err="1" smtClean="0"/>
              <a:t>niscaya</a:t>
            </a:r>
            <a:r>
              <a:rPr lang="en-US" sz="4000" dirty="0" smtClean="0"/>
              <a:t> Allah </a:t>
            </a:r>
            <a:r>
              <a:rPr lang="en-US" sz="4000" dirty="0" err="1" smtClean="0"/>
              <a:t>akan</a:t>
            </a:r>
            <a:r>
              <a:rPr lang="en-US" sz="4000" dirty="0" smtClean="0"/>
              <a:t> </a:t>
            </a:r>
            <a:r>
              <a:rPr lang="en-US" sz="4000" dirty="0" err="1" smtClean="0"/>
              <a:t>mendatang-kannya</a:t>
            </a:r>
            <a:r>
              <a:rPr lang="en-US" sz="4000" dirty="0" smtClean="0"/>
              <a:t> (</a:t>
            </a:r>
            <a:r>
              <a:rPr lang="en-US" sz="4000" dirty="0" err="1" smtClean="0"/>
              <a:t>membalasinya</a:t>
            </a:r>
            <a:r>
              <a:rPr lang="en-US" sz="4000" dirty="0" smtClean="0"/>
              <a:t>). </a:t>
            </a:r>
            <a:r>
              <a:rPr lang="en-US" sz="4000" dirty="0" err="1" smtClean="0"/>
              <a:t>Sesungguhnya</a:t>
            </a:r>
            <a:r>
              <a:rPr lang="en-US" sz="4000" dirty="0" smtClean="0"/>
              <a:t> Allah </a:t>
            </a:r>
            <a:r>
              <a:rPr lang="en-US" sz="4000" dirty="0" err="1" smtClean="0"/>
              <a:t>Maha</a:t>
            </a:r>
            <a:r>
              <a:rPr lang="en-US" sz="4000" dirty="0" smtClean="0"/>
              <a:t> </a:t>
            </a:r>
            <a:r>
              <a:rPr lang="en-US" sz="4000" dirty="0" err="1" smtClean="0"/>
              <a:t>Halus</a:t>
            </a:r>
            <a:r>
              <a:rPr lang="en-US" sz="4000" dirty="0" smtClean="0"/>
              <a:t> </a:t>
            </a:r>
            <a:r>
              <a:rPr lang="en-US" sz="4000" dirty="0" err="1" smtClean="0"/>
              <a:t>lagi</a:t>
            </a:r>
            <a:r>
              <a:rPr lang="en-US" sz="4000" dirty="0" smtClean="0"/>
              <a:t> </a:t>
            </a:r>
            <a:r>
              <a:rPr lang="en-US" sz="4000" dirty="0" err="1" smtClean="0"/>
              <a:t>Maha</a:t>
            </a:r>
            <a:r>
              <a:rPr lang="en-US" sz="4000" dirty="0" smtClean="0"/>
              <a:t> </a:t>
            </a:r>
            <a:r>
              <a:rPr lang="en-US" sz="4000" dirty="0" err="1" smtClean="0"/>
              <a:t>mengetahui</a:t>
            </a:r>
            <a:r>
              <a:rPr lang="en-US" sz="4000" dirty="0" smtClean="0"/>
              <a:t>.</a:t>
            </a:r>
            <a:endParaRPr lang="en-US" sz="4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429406"/>
            <a:ext cx="90678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000" b="1" dirty="0" smtClean="0"/>
              <a:t>يَا بُنَيَّ أَقِمِ الصَّلَاةَ وَأْمُرْ بِالْمَعْرُوفِ وَانْهَ عَنِ الْمُنْكَرِ وَاصْبِرْ عَلَى مَا أَصَابَكَ إِنَّ ذَلِكَ مِنْ عَزْمِ الْأُمُورِ </a:t>
            </a:r>
            <a:endParaRPr lang="en-US" sz="4000" b="1" dirty="0" smtClean="0"/>
          </a:p>
          <a:p>
            <a:pPr algn="ctr"/>
            <a:endParaRPr lang="en-US" sz="2000" b="1" dirty="0" smtClean="0"/>
          </a:p>
          <a:p>
            <a:pPr algn="ctr"/>
            <a:r>
              <a:rPr lang="en-US" sz="4000" dirty="0" smtClean="0"/>
              <a:t>17. </a:t>
            </a:r>
            <a:r>
              <a:rPr lang="en-US" sz="4000" dirty="0" err="1" smtClean="0"/>
              <a:t>Hai</a:t>
            </a:r>
            <a:r>
              <a:rPr lang="en-US" sz="4000" dirty="0" smtClean="0"/>
              <a:t> </a:t>
            </a:r>
            <a:r>
              <a:rPr lang="en-US" sz="4000" dirty="0" err="1" smtClean="0"/>
              <a:t>anakku</a:t>
            </a:r>
            <a:r>
              <a:rPr lang="en-US" sz="4000" dirty="0" smtClean="0"/>
              <a:t>, </a:t>
            </a:r>
            <a:r>
              <a:rPr lang="en-US" sz="4000" dirty="0" err="1" smtClean="0"/>
              <a:t>dirikan-lah</a:t>
            </a:r>
            <a:r>
              <a:rPr lang="en-US" sz="4000" dirty="0" smtClean="0"/>
              <a:t> </a:t>
            </a:r>
            <a:r>
              <a:rPr lang="en-US" sz="4000" dirty="0" err="1" smtClean="0"/>
              <a:t>shalat</a:t>
            </a:r>
            <a:r>
              <a:rPr lang="en-US" sz="4000" dirty="0" smtClean="0"/>
              <a:t> </a:t>
            </a:r>
            <a:r>
              <a:rPr lang="en-US" sz="4000" dirty="0" err="1" smtClean="0"/>
              <a:t>dan</a:t>
            </a:r>
            <a:r>
              <a:rPr lang="en-US" sz="4000" dirty="0" smtClean="0"/>
              <a:t> </a:t>
            </a:r>
            <a:r>
              <a:rPr lang="en-US" sz="4000" dirty="0" err="1" smtClean="0"/>
              <a:t>suruhlah</a:t>
            </a:r>
            <a:r>
              <a:rPr lang="en-US" sz="4000" dirty="0" smtClean="0"/>
              <a:t> (</a:t>
            </a:r>
            <a:r>
              <a:rPr lang="en-US" sz="4000" dirty="0" err="1" smtClean="0"/>
              <a:t>manusia</a:t>
            </a:r>
            <a:r>
              <a:rPr lang="en-US" sz="4000" dirty="0" smtClean="0"/>
              <a:t>) </a:t>
            </a:r>
            <a:r>
              <a:rPr lang="en-US" sz="4000" dirty="0" err="1" smtClean="0"/>
              <a:t>mengerjakan</a:t>
            </a:r>
            <a:r>
              <a:rPr lang="en-US" sz="4000" dirty="0" smtClean="0"/>
              <a:t> yang </a:t>
            </a:r>
          </a:p>
          <a:p>
            <a:pPr algn="ctr"/>
            <a:r>
              <a:rPr lang="en-US" sz="4000" dirty="0" err="1" smtClean="0"/>
              <a:t>baik</a:t>
            </a:r>
            <a:r>
              <a:rPr lang="en-US" sz="4000" dirty="0" smtClean="0"/>
              <a:t> </a:t>
            </a:r>
            <a:r>
              <a:rPr lang="en-US" sz="4000" dirty="0" err="1" smtClean="0"/>
              <a:t>dan</a:t>
            </a:r>
            <a:r>
              <a:rPr lang="en-US" sz="4000" dirty="0" smtClean="0"/>
              <a:t> </a:t>
            </a:r>
            <a:r>
              <a:rPr lang="en-US" sz="4000" dirty="0" err="1" smtClean="0"/>
              <a:t>cegahlah</a:t>
            </a:r>
            <a:r>
              <a:rPr lang="en-US" sz="4000" dirty="0" smtClean="0"/>
              <a:t> (</a:t>
            </a:r>
            <a:r>
              <a:rPr lang="en-US" sz="4000" dirty="0" err="1" smtClean="0"/>
              <a:t>mereka</a:t>
            </a:r>
            <a:r>
              <a:rPr lang="en-US" sz="4000" dirty="0" smtClean="0"/>
              <a:t>) </a:t>
            </a:r>
            <a:r>
              <a:rPr lang="en-US" sz="4000" dirty="0" err="1" smtClean="0"/>
              <a:t>dari</a:t>
            </a:r>
            <a:r>
              <a:rPr lang="en-US" sz="4000" dirty="0" smtClean="0"/>
              <a:t> </a:t>
            </a:r>
          </a:p>
          <a:p>
            <a:pPr algn="ctr"/>
            <a:r>
              <a:rPr lang="en-US" sz="4000" dirty="0" err="1" smtClean="0"/>
              <a:t>perbuatan</a:t>
            </a:r>
            <a:r>
              <a:rPr lang="en-US" sz="4000" dirty="0" smtClean="0"/>
              <a:t> yang </a:t>
            </a:r>
            <a:r>
              <a:rPr lang="en-US" sz="4000" dirty="0" err="1" smtClean="0"/>
              <a:t>mungkar</a:t>
            </a:r>
            <a:r>
              <a:rPr lang="en-US" sz="4000" dirty="0" smtClean="0"/>
              <a:t> </a:t>
            </a:r>
            <a:r>
              <a:rPr lang="en-US" sz="4000" dirty="0" err="1" smtClean="0"/>
              <a:t>dan</a:t>
            </a:r>
            <a:r>
              <a:rPr lang="en-US" sz="4000" dirty="0" smtClean="0"/>
              <a:t> </a:t>
            </a:r>
            <a:r>
              <a:rPr lang="en-US" sz="4000" dirty="0" err="1" smtClean="0"/>
              <a:t>bersabarlah</a:t>
            </a:r>
            <a:r>
              <a:rPr lang="en-US" sz="4000" dirty="0" smtClean="0"/>
              <a:t> </a:t>
            </a:r>
            <a:r>
              <a:rPr lang="en-US" sz="4000" dirty="0" err="1" smtClean="0"/>
              <a:t>terhadap</a:t>
            </a:r>
            <a:r>
              <a:rPr lang="en-US" sz="4000" dirty="0" smtClean="0"/>
              <a:t> </a:t>
            </a:r>
            <a:r>
              <a:rPr lang="en-US" sz="4000" dirty="0" err="1" smtClean="0"/>
              <a:t>apa</a:t>
            </a:r>
            <a:r>
              <a:rPr lang="en-US" sz="4000" dirty="0" smtClean="0"/>
              <a:t> yang </a:t>
            </a:r>
            <a:r>
              <a:rPr lang="en-US" sz="4000" dirty="0" err="1" smtClean="0"/>
              <a:t>menimpa</a:t>
            </a:r>
            <a:r>
              <a:rPr lang="en-US" sz="4000" dirty="0" smtClean="0"/>
              <a:t> </a:t>
            </a:r>
            <a:r>
              <a:rPr lang="en-US" sz="4000" dirty="0" err="1" smtClean="0"/>
              <a:t>kamu</a:t>
            </a:r>
            <a:r>
              <a:rPr lang="en-US" sz="4000" dirty="0" smtClean="0"/>
              <a:t>. </a:t>
            </a:r>
            <a:r>
              <a:rPr lang="en-US" sz="4000" dirty="0" err="1" smtClean="0"/>
              <a:t>Sesungguhnya</a:t>
            </a:r>
            <a:r>
              <a:rPr lang="en-US" sz="4000" dirty="0" smtClean="0"/>
              <a:t> yang </a:t>
            </a:r>
            <a:r>
              <a:rPr lang="en-US" sz="4000" dirty="0" err="1" smtClean="0"/>
              <a:t>demikian</a:t>
            </a:r>
            <a:r>
              <a:rPr lang="en-US" sz="4000" dirty="0" smtClean="0"/>
              <a:t> </a:t>
            </a:r>
            <a:r>
              <a:rPr lang="en-US" sz="4000" dirty="0" err="1" smtClean="0"/>
              <a:t>itu</a:t>
            </a:r>
            <a:r>
              <a:rPr lang="en-US" sz="4000" dirty="0" smtClean="0"/>
              <a:t> </a:t>
            </a:r>
            <a:r>
              <a:rPr lang="en-US" sz="4000" dirty="0" err="1" smtClean="0"/>
              <a:t>termasuk</a:t>
            </a:r>
            <a:r>
              <a:rPr lang="en-US" sz="4000" dirty="0" smtClean="0"/>
              <a:t> </a:t>
            </a:r>
            <a:r>
              <a:rPr lang="en-US" sz="4000" dirty="0" err="1" smtClean="0"/>
              <a:t>hal-hal</a:t>
            </a:r>
            <a:r>
              <a:rPr lang="en-US" sz="4000" dirty="0" smtClean="0"/>
              <a:t> yang </a:t>
            </a:r>
            <a:r>
              <a:rPr lang="en-US" sz="4000" dirty="0" err="1" smtClean="0"/>
              <a:t>diwajibkan</a:t>
            </a:r>
            <a:r>
              <a:rPr lang="en-US" sz="4000" dirty="0" smtClean="0"/>
              <a:t> (</a:t>
            </a:r>
            <a:r>
              <a:rPr lang="en-US" sz="4000" dirty="0" err="1" smtClean="0"/>
              <a:t>oleh</a:t>
            </a:r>
            <a:r>
              <a:rPr lang="en-US" sz="4000" dirty="0" smtClean="0"/>
              <a:t> Allah).</a:t>
            </a:r>
            <a:endParaRPr lang="en-US" sz="4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75519"/>
            <a:ext cx="90678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000" b="1" dirty="0" smtClean="0"/>
              <a:t>وَلَا تُصَعِّرْ خَدَّكَ لِلنَّاسِ وَلَا تَمْشِ فِي </a:t>
            </a:r>
            <a:endParaRPr lang="en-US" sz="4000" b="1" dirty="0" smtClean="0"/>
          </a:p>
          <a:p>
            <a:pPr algn="ctr"/>
            <a:r>
              <a:rPr lang="ar-SA" sz="4000" b="1" dirty="0" smtClean="0"/>
              <a:t>الْأَرْضِ مَرَحًا إِنَّ اللَّهَ لَا يُحِبُّ كُلَّ مُخْتَالٍ فَخُورٍ </a:t>
            </a:r>
            <a:endParaRPr lang="en-US" sz="4000" b="1" dirty="0" smtClean="0"/>
          </a:p>
          <a:p>
            <a:pPr algn="ctr"/>
            <a:r>
              <a:rPr lang="en-US" sz="4000" dirty="0" smtClean="0"/>
              <a:t>18. </a:t>
            </a:r>
            <a:r>
              <a:rPr lang="en-US" sz="4000" dirty="0" err="1" smtClean="0"/>
              <a:t>dan</a:t>
            </a:r>
            <a:r>
              <a:rPr lang="en-US" sz="4000" dirty="0" smtClean="0"/>
              <a:t> </a:t>
            </a:r>
            <a:r>
              <a:rPr lang="en-US" sz="4000" dirty="0" err="1" smtClean="0"/>
              <a:t>janganlah</a:t>
            </a:r>
            <a:r>
              <a:rPr lang="en-US" sz="4000" dirty="0" smtClean="0"/>
              <a:t> </a:t>
            </a:r>
            <a:r>
              <a:rPr lang="en-US" sz="4000" dirty="0" err="1" smtClean="0"/>
              <a:t>kamu</a:t>
            </a:r>
            <a:r>
              <a:rPr lang="en-US" sz="4000" dirty="0" smtClean="0"/>
              <a:t> </a:t>
            </a:r>
            <a:r>
              <a:rPr lang="en-US" sz="4000" dirty="0" err="1" smtClean="0"/>
              <a:t>memalingkan</a:t>
            </a:r>
            <a:r>
              <a:rPr lang="en-US" sz="4000" dirty="0" smtClean="0"/>
              <a:t> </a:t>
            </a:r>
            <a:r>
              <a:rPr lang="en-US" sz="4000" dirty="0" err="1" smtClean="0"/>
              <a:t>mukamu</a:t>
            </a:r>
            <a:r>
              <a:rPr lang="en-US" sz="4000" dirty="0" smtClean="0"/>
              <a:t> </a:t>
            </a:r>
            <a:r>
              <a:rPr lang="en-US" sz="4000" dirty="0" err="1" smtClean="0"/>
              <a:t>dari</a:t>
            </a:r>
            <a:r>
              <a:rPr lang="en-US" sz="4000" dirty="0" smtClean="0"/>
              <a:t> </a:t>
            </a:r>
            <a:r>
              <a:rPr lang="en-US" sz="4000" dirty="0" err="1" smtClean="0"/>
              <a:t>manusia</a:t>
            </a:r>
            <a:r>
              <a:rPr lang="en-US" sz="4000" dirty="0" smtClean="0"/>
              <a:t> (</a:t>
            </a:r>
            <a:r>
              <a:rPr lang="en-US" sz="4000" dirty="0" err="1" smtClean="0"/>
              <a:t>karena</a:t>
            </a:r>
            <a:r>
              <a:rPr lang="en-US" sz="4000" dirty="0" smtClean="0"/>
              <a:t> </a:t>
            </a:r>
            <a:r>
              <a:rPr lang="en-US" sz="4000" dirty="0" err="1" smtClean="0"/>
              <a:t>sombong</a:t>
            </a:r>
            <a:r>
              <a:rPr lang="en-US" sz="4000" dirty="0" smtClean="0"/>
              <a:t>) </a:t>
            </a:r>
            <a:r>
              <a:rPr lang="en-US" sz="4000" dirty="0" err="1" smtClean="0"/>
              <a:t>dan</a:t>
            </a:r>
            <a:r>
              <a:rPr lang="en-US" sz="4000" dirty="0" smtClean="0"/>
              <a:t> </a:t>
            </a:r>
            <a:r>
              <a:rPr lang="en-US" sz="4000" dirty="0" err="1" smtClean="0"/>
              <a:t>janganlah</a:t>
            </a:r>
            <a:r>
              <a:rPr lang="en-US" sz="4000" dirty="0" smtClean="0"/>
              <a:t> </a:t>
            </a:r>
            <a:r>
              <a:rPr lang="en-US" sz="4000" dirty="0" err="1" smtClean="0"/>
              <a:t>kamu</a:t>
            </a:r>
            <a:r>
              <a:rPr lang="en-US" sz="4000" dirty="0" smtClean="0"/>
              <a:t> </a:t>
            </a:r>
            <a:r>
              <a:rPr lang="en-US" sz="4000" dirty="0" err="1" smtClean="0"/>
              <a:t>berjalan</a:t>
            </a:r>
            <a:r>
              <a:rPr lang="en-US" sz="4000" dirty="0" smtClean="0"/>
              <a:t> </a:t>
            </a:r>
            <a:r>
              <a:rPr lang="en-US" sz="4000" dirty="0" err="1" smtClean="0"/>
              <a:t>di</a:t>
            </a:r>
            <a:r>
              <a:rPr lang="en-US" sz="4000" dirty="0" smtClean="0"/>
              <a:t> </a:t>
            </a:r>
            <a:r>
              <a:rPr lang="en-US" sz="4000" dirty="0" err="1" smtClean="0"/>
              <a:t>muka</a:t>
            </a:r>
            <a:r>
              <a:rPr lang="en-US" sz="4000" dirty="0" smtClean="0"/>
              <a:t> </a:t>
            </a:r>
            <a:r>
              <a:rPr lang="en-US" sz="4000" dirty="0" err="1" smtClean="0"/>
              <a:t>bumi</a:t>
            </a:r>
            <a:r>
              <a:rPr lang="en-US" sz="4000" dirty="0" smtClean="0"/>
              <a:t> </a:t>
            </a:r>
            <a:r>
              <a:rPr lang="en-US" sz="4000" dirty="0" err="1" smtClean="0"/>
              <a:t>dengan</a:t>
            </a:r>
            <a:r>
              <a:rPr lang="en-US" sz="4000" dirty="0" smtClean="0"/>
              <a:t> </a:t>
            </a:r>
            <a:r>
              <a:rPr lang="en-US" sz="4000" dirty="0" err="1" smtClean="0"/>
              <a:t>angkuh</a:t>
            </a:r>
            <a:r>
              <a:rPr lang="en-US" sz="4000" dirty="0" smtClean="0"/>
              <a:t> (</a:t>
            </a:r>
            <a:r>
              <a:rPr lang="en-US" sz="4000" dirty="0" err="1" smtClean="0"/>
              <a:t>janganlah</a:t>
            </a:r>
            <a:r>
              <a:rPr lang="en-US" sz="4000" dirty="0" smtClean="0"/>
              <a:t> </a:t>
            </a:r>
            <a:r>
              <a:rPr lang="en-US" sz="4000" dirty="0" err="1" smtClean="0"/>
              <a:t>terlampau</a:t>
            </a:r>
            <a:r>
              <a:rPr lang="en-US" sz="4000" dirty="0" smtClean="0"/>
              <a:t> </a:t>
            </a:r>
            <a:r>
              <a:rPr lang="en-US" sz="4000" dirty="0" err="1" smtClean="0"/>
              <a:t>cepat</a:t>
            </a:r>
            <a:r>
              <a:rPr lang="en-US" sz="4000" dirty="0" smtClean="0"/>
              <a:t> </a:t>
            </a:r>
            <a:r>
              <a:rPr lang="en-US" sz="4000" dirty="0" err="1" smtClean="0"/>
              <a:t>saat</a:t>
            </a:r>
            <a:r>
              <a:rPr lang="en-US" sz="4000" dirty="0" smtClean="0"/>
              <a:t> </a:t>
            </a:r>
            <a:r>
              <a:rPr lang="en-US" sz="4000" dirty="0" err="1" smtClean="0"/>
              <a:t>berjalan</a:t>
            </a:r>
            <a:r>
              <a:rPr lang="en-US" sz="4000" dirty="0" smtClean="0"/>
              <a:t> </a:t>
            </a:r>
            <a:r>
              <a:rPr lang="en-US" sz="4000" dirty="0" err="1" smtClean="0"/>
              <a:t>dan</a:t>
            </a:r>
            <a:r>
              <a:rPr lang="en-US" sz="4000" dirty="0" smtClean="0"/>
              <a:t> </a:t>
            </a:r>
            <a:r>
              <a:rPr lang="en-US" sz="4000" dirty="0" err="1" smtClean="0"/>
              <a:t>jangan</a:t>
            </a:r>
            <a:r>
              <a:rPr lang="en-US" sz="4000" dirty="0" smtClean="0"/>
              <a:t> pula </a:t>
            </a:r>
          </a:p>
          <a:p>
            <a:pPr algn="ctr"/>
            <a:r>
              <a:rPr lang="en-US" sz="4000" dirty="0" err="1" smtClean="0"/>
              <a:t>terlalu</a:t>
            </a:r>
            <a:r>
              <a:rPr lang="en-US" sz="4000" dirty="0" smtClean="0"/>
              <a:t> </a:t>
            </a:r>
            <a:r>
              <a:rPr lang="en-US" sz="4000" dirty="0" err="1" smtClean="0"/>
              <a:t>lambat</a:t>
            </a:r>
            <a:r>
              <a:rPr lang="en-US" sz="4000" dirty="0" smtClean="0"/>
              <a:t>). </a:t>
            </a:r>
            <a:r>
              <a:rPr lang="en-US" sz="4000" dirty="0" err="1" smtClean="0"/>
              <a:t>Sesungguhnya</a:t>
            </a:r>
            <a:r>
              <a:rPr lang="en-US" sz="4000" dirty="0" smtClean="0"/>
              <a:t> Allah </a:t>
            </a:r>
          </a:p>
          <a:p>
            <a:pPr algn="ctr"/>
            <a:r>
              <a:rPr lang="en-US" sz="4000" dirty="0" err="1" smtClean="0"/>
              <a:t>tidak</a:t>
            </a:r>
            <a:r>
              <a:rPr lang="en-US" sz="4000" dirty="0" smtClean="0"/>
              <a:t> </a:t>
            </a:r>
            <a:r>
              <a:rPr lang="en-US" sz="4000" dirty="0" err="1" smtClean="0"/>
              <a:t>menyukai</a:t>
            </a:r>
            <a:r>
              <a:rPr lang="en-US" sz="4000" dirty="0" smtClean="0"/>
              <a:t> </a:t>
            </a:r>
            <a:r>
              <a:rPr lang="en-US" sz="4000" dirty="0" err="1" smtClean="0"/>
              <a:t>orang-orang</a:t>
            </a:r>
            <a:r>
              <a:rPr lang="en-US" sz="4000" dirty="0" smtClean="0"/>
              <a:t> yang </a:t>
            </a:r>
            <a:r>
              <a:rPr lang="en-US" sz="4000" dirty="0" err="1" smtClean="0"/>
              <a:t>sombong</a:t>
            </a:r>
            <a:r>
              <a:rPr lang="en-US" sz="4000" dirty="0" smtClean="0"/>
              <a:t> </a:t>
            </a:r>
            <a:r>
              <a:rPr lang="en-US" sz="4000" dirty="0" err="1" smtClean="0"/>
              <a:t>lagi</a:t>
            </a:r>
            <a:r>
              <a:rPr lang="en-US" sz="4000" dirty="0" smtClean="0"/>
              <a:t> </a:t>
            </a:r>
            <a:r>
              <a:rPr lang="en-US" sz="4000" dirty="0" err="1" smtClean="0"/>
              <a:t>membanggakan</a:t>
            </a:r>
            <a:r>
              <a:rPr lang="en-US" sz="4000" dirty="0" smtClean="0"/>
              <a:t> </a:t>
            </a:r>
            <a:r>
              <a:rPr lang="en-US" sz="4000" dirty="0" err="1" smtClean="0"/>
              <a:t>diri</a:t>
            </a:r>
            <a:r>
              <a:rPr lang="en-US" sz="4000" dirty="0" smtClean="0"/>
              <a:t>.</a:t>
            </a:r>
            <a:endParaRPr lang="en-US" sz="4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983406"/>
            <a:ext cx="90678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800" b="1" dirty="0" smtClean="0"/>
              <a:t>وَاقْصِدْ فِي مَشْيِكَ وَاغْضُضْ مِنْ </a:t>
            </a:r>
            <a:endParaRPr lang="en-US" sz="4800" b="1" dirty="0" smtClean="0"/>
          </a:p>
          <a:p>
            <a:pPr algn="ctr"/>
            <a:r>
              <a:rPr lang="ar-SA" sz="4800" b="1" dirty="0" smtClean="0"/>
              <a:t>صَوْتِكَ إِنَّ أَنْكَرَ الْأَصْوَاتِ لَصَوْتُ الْحَمِيرِ </a:t>
            </a:r>
            <a:endParaRPr lang="en-US" sz="4800" b="1" dirty="0" smtClean="0"/>
          </a:p>
          <a:p>
            <a:pPr algn="ctr"/>
            <a:endParaRPr lang="en-US" sz="2000" b="1" dirty="0" smtClean="0"/>
          </a:p>
          <a:p>
            <a:pPr algn="ctr"/>
            <a:r>
              <a:rPr lang="en-US" sz="4800" dirty="0" smtClean="0"/>
              <a:t>19. </a:t>
            </a:r>
            <a:r>
              <a:rPr lang="en-US" sz="4800" dirty="0" err="1" smtClean="0"/>
              <a:t>dan</a:t>
            </a:r>
            <a:r>
              <a:rPr lang="en-US" sz="4800" dirty="0" smtClean="0"/>
              <a:t> </a:t>
            </a:r>
            <a:r>
              <a:rPr lang="en-US" sz="4800" dirty="0" err="1" smtClean="0"/>
              <a:t>sederhanalah</a:t>
            </a:r>
            <a:r>
              <a:rPr lang="en-US" sz="4800" dirty="0" smtClean="0"/>
              <a:t> </a:t>
            </a:r>
            <a:r>
              <a:rPr lang="en-US" sz="4800" dirty="0" err="1" smtClean="0"/>
              <a:t>kamu</a:t>
            </a:r>
            <a:r>
              <a:rPr lang="en-US" sz="4800" dirty="0" smtClean="0"/>
              <a:t> </a:t>
            </a:r>
          </a:p>
          <a:p>
            <a:pPr algn="ctr"/>
            <a:r>
              <a:rPr lang="en-US" sz="4800" dirty="0" err="1" smtClean="0"/>
              <a:t>dalam</a:t>
            </a:r>
            <a:r>
              <a:rPr lang="en-US" sz="4800" dirty="0" smtClean="0"/>
              <a:t> </a:t>
            </a:r>
            <a:r>
              <a:rPr lang="en-US" sz="4800" dirty="0" err="1" smtClean="0"/>
              <a:t>berjalan</a:t>
            </a:r>
            <a:r>
              <a:rPr lang="en-US" sz="4800" dirty="0" smtClean="0"/>
              <a:t> </a:t>
            </a:r>
            <a:r>
              <a:rPr lang="en-US" sz="4800" dirty="0" err="1" smtClean="0"/>
              <a:t>dan</a:t>
            </a:r>
            <a:r>
              <a:rPr lang="en-US" sz="4800" dirty="0" smtClean="0"/>
              <a:t> </a:t>
            </a:r>
            <a:r>
              <a:rPr lang="en-US" sz="4800" dirty="0" err="1" smtClean="0"/>
              <a:t>lunakkanlah</a:t>
            </a:r>
            <a:r>
              <a:rPr lang="en-US" sz="4800" dirty="0" smtClean="0"/>
              <a:t> </a:t>
            </a:r>
            <a:r>
              <a:rPr lang="en-US" sz="4800" dirty="0" err="1" smtClean="0"/>
              <a:t>suaramu</a:t>
            </a:r>
            <a:r>
              <a:rPr lang="en-US" sz="4800" dirty="0" smtClean="0"/>
              <a:t>. </a:t>
            </a:r>
            <a:r>
              <a:rPr lang="en-US" sz="4800" dirty="0" err="1" smtClean="0"/>
              <a:t>Sesungguhnya</a:t>
            </a:r>
            <a:r>
              <a:rPr lang="en-US" sz="4800" dirty="0" smtClean="0"/>
              <a:t> </a:t>
            </a:r>
            <a:r>
              <a:rPr lang="en-US" sz="4800" dirty="0" err="1" smtClean="0"/>
              <a:t>seburuk-buruk</a:t>
            </a:r>
            <a:r>
              <a:rPr lang="en-US" sz="4800" dirty="0" smtClean="0"/>
              <a:t> </a:t>
            </a:r>
            <a:r>
              <a:rPr lang="en-US" sz="4800" dirty="0" err="1" smtClean="0"/>
              <a:t>suara</a:t>
            </a:r>
            <a:r>
              <a:rPr lang="en-US" sz="4800" dirty="0" smtClean="0"/>
              <a:t> </a:t>
            </a:r>
            <a:r>
              <a:rPr lang="en-US" sz="4800" dirty="0" err="1" smtClean="0"/>
              <a:t>ialah</a:t>
            </a:r>
            <a:r>
              <a:rPr lang="en-US" sz="4800" dirty="0" smtClean="0"/>
              <a:t> </a:t>
            </a:r>
            <a:r>
              <a:rPr lang="en-US" sz="4800" dirty="0" err="1" smtClean="0"/>
              <a:t>suara</a:t>
            </a:r>
            <a:r>
              <a:rPr lang="en-US" sz="4800" dirty="0" smtClean="0"/>
              <a:t> </a:t>
            </a:r>
            <a:r>
              <a:rPr lang="en-US" sz="4800" dirty="0" err="1" smtClean="0"/>
              <a:t>keledai</a:t>
            </a:r>
            <a:r>
              <a:rPr lang="en-US" sz="4800" dirty="0" smtClean="0"/>
              <a:t>.</a:t>
            </a:r>
            <a:endParaRPr lang="en-US" sz="48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800600" y="891600"/>
            <a:ext cx="39624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400" b="1" dirty="0" smtClean="0"/>
              <a:t>PESAN TAUHID NABI YA’CUB </a:t>
            </a:r>
          </a:p>
          <a:p>
            <a:pPr algn="ctr"/>
            <a:r>
              <a:rPr lang="en-US" sz="4400" b="1" dirty="0" smtClean="0"/>
              <a:t>PADA ANAK-ANAKNYA ; JANGAN PUTUS ASA DARI RAHMAT ALLAH </a:t>
            </a:r>
            <a:endParaRPr lang="en-US" sz="4400" dirty="0"/>
          </a:p>
        </p:txBody>
      </p:sp>
      <p:sp>
        <p:nvSpPr>
          <p:cNvPr id="59394" name="AutoShape 2" descr="Opini: Hanya Merujuk Pada Alquran dan Hadis Sahih - Pijar Ne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1506" name="Picture 2" descr="kata kata semangat untuk bisnes - Google Search in 2020 | Image, Novelty  sign, Novelty"/>
          <p:cNvPicPr>
            <a:picLocks noChangeAspect="1" noChangeArrowheads="1"/>
          </p:cNvPicPr>
          <p:nvPr/>
        </p:nvPicPr>
        <p:blipFill>
          <a:blip r:embed="rId2" cstate="print"/>
          <a:srcRect/>
          <a:stretch>
            <a:fillRect/>
          </a:stretch>
        </p:blipFill>
        <p:spPr bwMode="auto">
          <a:xfrm>
            <a:off x="0" y="685800"/>
            <a:ext cx="4419600" cy="6172200"/>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429937"/>
            <a:ext cx="90678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4000" b="1" dirty="0" smtClean="0"/>
              <a:t>يَا بَنِيَّ اذْهَبُوا فَتَحَسَّسُوا مِنْ يُوسُفَ</a:t>
            </a:r>
            <a:endParaRPr lang="en-US" sz="4000" b="1" dirty="0" smtClean="0"/>
          </a:p>
          <a:p>
            <a:pPr algn="ctr"/>
            <a:r>
              <a:rPr lang="ar-SA" sz="4000" b="1" dirty="0" smtClean="0"/>
              <a:t> وَأَخِيهِ وَلَا تَيْئَسُوا مِنْ رَوْحِ اللَّهِ إِنَّهُ</a:t>
            </a:r>
            <a:endParaRPr lang="en-US" sz="4000" b="1" dirty="0" smtClean="0"/>
          </a:p>
          <a:p>
            <a:pPr algn="ctr"/>
            <a:r>
              <a:rPr lang="ar-SA" sz="4000" b="1" dirty="0" smtClean="0"/>
              <a:t> لَا يَيْئَسُ مِنْ رَوْحِ اللَّهِ إِلَّا الْقَوْمُ الْكَافِرُونَ</a:t>
            </a:r>
            <a:endParaRPr lang="en-US" sz="4000" dirty="0" smtClean="0"/>
          </a:p>
          <a:p>
            <a:pPr algn="ctr"/>
            <a:endParaRPr lang="en-US" sz="2000" dirty="0" smtClean="0"/>
          </a:p>
          <a:p>
            <a:pPr algn="ctr"/>
            <a:r>
              <a:rPr lang="en-US" sz="4000" dirty="0" err="1" smtClean="0"/>
              <a:t>Hai</a:t>
            </a:r>
            <a:r>
              <a:rPr lang="en-US" sz="4000" dirty="0" smtClean="0"/>
              <a:t> </a:t>
            </a:r>
            <a:r>
              <a:rPr lang="en-US" sz="4000" dirty="0" err="1" smtClean="0"/>
              <a:t>anak-anakku</a:t>
            </a:r>
            <a:r>
              <a:rPr lang="en-US" sz="4000" dirty="0" smtClean="0"/>
              <a:t>, </a:t>
            </a:r>
            <a:r>
              <a:rPr lang="en-US" sz="4000" dirty="0" err="1" smtClean="0"/>
              <a:t>pergilah</a:t>
            </a:r>
            <a:r>
              <a:rPr lang="en-US" sz="4000" dirty="0" smtClean="0"/>
              <a:t> </a:t>
            </a:r>
            <a:r>
              <a:rPr lang="en-US" sz="4000" dirty="0" err="1" smtClean="0"/>
              <a:t>kamu</a:t>
            </a:r>
            <a:r>
              <a:rPr lang="en-US" sz="4000" dirty="0" smtClean="0"/>
              <a:t>, </a:t>
            </a:r>
          </a:p>
          <a:p>
            <a:pPr algn="ctr"/>
            <a:r>
              <a:rPr lang="en-US" sz="4000" dirty="0" err="1" smtClean="0"/>
              <a:t>maka</a:t>
            </a:r>
            <a:r>
              <a:rPr lang="en-US" sz="4000" dirty="0" smtClean="0"/>
              <a:t> </a:t>
            </a:r>
            <a:r>
              <a:rPr lang="en-US" sz="4000" dirty="0" err="1" smtClean="0"/>
              <a:t>carilah</a:t>
            </a:r>
            <a:r>
              <a:rPr lang="en-US" sz="4000" dirty="0" smtClean="0"/>
              <a:t> </a:t>
            </a:r>
            <a:r>
              <a:rPr lang="en-US" sz="4000" dirty="0" err="1" smtClean="0"/>
              <a:t>berita</a:t>
            </a:r>
            <a:r>
              <a:rPr lang="en-US" sz="4000" dirty="0" smtClean="0"/>
              <a:t> </a:t>
            </a:r>
            <a:r>
              <a:rPr lang="en-US" sz="4000" dirty="0" err="1" smtClean="0"/>
              <a:t>tentang</a:t>
            </a:r>
            <a:r>
              <a:rPr lang="en-US" sz="4000" dirty="0" smtClean="0"/>
              <a:t> Yusuf </a:t>
            </a:r>
            <a:r>
              <a:rPr lang="en-US" sz="4000" dirty="0" err="1" smtClean="0"/>
              <a:t>dan</a:t>
            </a:r>
            <a:r>
              <a:rPr lang="en-US" sz="4000" dirty="0" smtClean="0"/>
              <a:t> </a:t>
            </a:r>
            <a:r>
              <a:rPr lang="en-US" sz="4000" dirty="0" err="1" smtClean="0"/>
              <a:t>saudaranya</a:t>
            </a:r>
            <a:r>
              <a:rPr lang="en-US" sz="4000" dirty="0" smtClean="0"/>
              <a:t> </a:t>
            </a:r>
            <a:r>
              <a:rPr lang="en-US" sz="4000" b="1" dirty="0" err="1" smtClean="0">
                <a:solidFill>
                  <a:srgbClr val="C00000"/>
                </a:solidFill>
              </a:rPr>
              <a:t>dan</a:t>
            </a:r>
            <a:r>
              <a:rPr lang="en-US" sz="4000" b="1" dirty="0" smtClean="0">
                <a:solidFill>
                  <a:srgbClr val="C00000"/>
                </a:solidFill>
              </a:rPr>
              <a:t> </a:t>
            </a:r>
            <a:r>
              <a:rPr lang="en-US" sz="4000" b="1" dirty="0" err="1" smtClean="0">
                <a:solidFill>
                  <a:srgbClr val="C00000"/>
                </a:solidFill>
              </a:rPr>
              <a:t>jangan</a:t>
            </a:r>
            <a:r>
              <a:rPr lang="en-US" sz="4000" b="1" dirty="0" smtClean="0">
                <a:solidFill>
                  <a:srgbClr val="C00000"/>
                </a:solidFill>
              </a:rPr>
              <a:t> </a:t>
            </a:r>
            <a:r>
              <a:rPr lang="en-US" sz="4000" b="1" dirty="0" err="1" smtClean="0">
                <a:solidFill>
                  <a:srgbClr val="C00000"/>
                </a:solidFill>
              </a:rPr>
              <a:t>kamu</a:t>
            </a:r>
            <a:r>
              <a:rPr lang="en-US" sz="4000" b="1" dirty="0" smtClean="0">
                <a:solidFill>
                  <a:srgbClr val="C00000"/>
                </a:solidFill>
              </a:rPr>
              <a:t> </a:t>
            </a:r>
            <a:r>
              <a:rPr lang="en-US" sz="4000" b="1" dirty="0" err="1" smtClean="0">
                <a:solidFill>
                  <a:srgbClr val="C00000"/>
                </a:solidFill>
              </a:rPr>
              <a:t>berputus</a:t>
            </a:r>
            <a:r>
              <a:rPr lang="en-US" sz="4000" b="1" dirty="0" smtClean="0">
                <a:solidFill>
                  <a:srgbClr val="C00000"/>
                </a:solidFill>
              </a:rPr>
              <a:t> </a:t>
            </a:r>
            <a:r>
              <a:rPr lang="en-US" sz="4000" b="1" dirty="0" err="1" smtClean="0">
                <a:solidFill>
                  <a:srgbClr val="C00000"/>
                </a:solidFill>
              </a:rPr>
              <a:t>asa</a:t>
            </a:r>
            <a:r>
              <a:rPr lang="en-US" sz="4000" b="1" dirty="0" smtClean="0">
                <a:solidFill>
                  <a:srgbClr val="C00000"/>
                </a:solidFill>
              </a:rPr>
              <a:t> </a:t>
            </a:r>
            <a:r>
              <a:rPr lang="en-US" sz="4000" b="1" dirty="0" err="1" smtClean="0">
                <a:solidFill>
                  <a:srgbClr val="C00000"/>
                </a:solidFill>
              </a:rPr>
              <a:t>dari</a:t>
            </a:r>
            <a:r>
              <a:rPr lang="en-US" sz="4000" b="1" dirty="0" smtClean="0">
                <a:solidFill>
                  <a:srgbClr val="C00000"/>
                </a:solidFill>
              </a:rPr>
              <a:t> </a:t>
            </a:r>
            <a:r>
              <a:rPr lang="en-US" sz="4000" b="1" dirty="0" err="1" smtClean="0">
                <a:solidFill>
                  <a:srgbClr val="C00000"/>
                </a:solidFill>
              </a:rPr>
              <a:t>rahmat</a:t>
            </a:r>
            <a:r>
              <a:rPr lang="en-US" sz="4000" b="1" dirty="0" smtClean="0">
                <a:solidFill>
                  <a:srgbClr val="C00000"/>
                </a:solidFill>
              </a:rPr>
              <a:t> Allah</a:t>
            </a:r>
            <a:r>
              <a:rPr lang="en-US" sz="4000" dirty="0" smtClean="0"/>
              <a:t>. </a:t>
            </a:r>
            <a:r>
              <a:rPr lang="en-US" sz="4000" dirty="0" err="1" smtClean="0"/>
              <a:t>Sesungguhnya</a:t>
            </a:r>
            <a:r>
              <a:rPr lang="en-US" sz="4000" dirty="0" smtClean="0"/>
              <a:t> </a:t>
            </a:r>
          </a:p>
          <a:p>
            <a:pPr algn="ctr"/>
            <a:r>
              <a:rPr lang="en-US" sz="4000" dirty="0" err="1" smtClean="0"/>
              <a:t>tiada</a:t>
            </a:r>
            <a:r>
              <a:rPr lang="en-US" sz="4000" dirty="0" smtClean="0"/>
              <a:t> </a:t>
            </a:r>
            <a:r>
              <a:rPr lang="en-US" sz="4000" dirty="0" err="1" smtClean="0"/>
              <a:t>berputus</a:t>
            </a:r>
            <a:r>
              <a:rPr lang="en-US" sz="4000" dirty="0" smtClean="0"/>
              <a:t> </a:t>
            </a:r>
            <a:r>
              <a:rPr lang="en-US" sz="4000" dirty="0" err="1" smtClean="0"/>
              <a:t>asa</a:t>
            </a:r>
            <a:r>
              <a:rPr lang="en-US" sz="4000" dirty="0" smtClean="0"/>
              <a:t> </a:t>
            </a:r>
            <a:r>
              <a:rPr lang="en-US" sz="4000" dirty="0" err="1" smtClean="0"/>
              <a:t>dari</a:t>
            </a:r>
            <a:r>
              <a:rPr lang="en-US" sz="4000" dirty="0" smtClean="0"/>
              <a:t> </a:t>
            </a:r>
            <a:r>
              <a:rPr lang="en-US" sz="4000" dirty="0" err="1" smtClean="0"/>
              <a:t>rahmat</a:t>
            </a:r>
            <a:r>
              <a:rPr lang="en-US" sz="4000" dirty="0" smtClean="0"/>
              <a:t> Allah, </a:t>
            </a:r>
            <a:r>
              <a:rPr lang="en-US" sz="4000" dirty="0" err="1" smtClean="0"/>
              <a:t>kecuali</a:t>
            </a:r>
            <a:r>
              <a:rPr lang="en-US" sz="4000" dirty="0" smtClean="0"/>
              <a:t> </a:t>
            </a:r>
            <a:r>
              <a:rPr lang="en-US" sz="4000" dirty="0" err="1" smtClean="0"/>
              <a:t>kaum</a:t>
            </a:r>
            <a:r>
              <a:rPr lang="en-US" sz="4000" dirty="0" smtClean="0"/>
              <a:t> yang </a:t>
            </a:r>
            <a:r>
              <a:rPr lang="en-US" sz="4000" dirty="0" err="1" smtClean="0"/>
              <a:t>kafir</a:t>
            </a:r>
            <a:r>
              <a:rPr lang="en-US" sz="4000" dirty="0" smtClean="0"/>
              <a:t>".</a:t>
            </a:r>
            <a:r>
              <a:rPr lang="en-US" sz="4000" b="1" dirty="0" smtClean="0"/>
              <a:t> (Yusuf 12 : 87)</a:t>
            </a:r>
            <a:endParaRPr lang="en-US" sz="40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4" name="Picture 6" descr="Dahsyatnya Doa Ibu Menyebut Nama Anak-anaknya - NusantaraKini.com"/>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025" name="Rectangle 1"/>
          <p:cNvSpPr>
            <a:spLocks noChangeArrowheads="1"/>
          </p:cNvSpPr>
          <p:nvPr/>
        </p:nvSpPr>
        <p:spPr bwMode="auto">
          <a:xfrm>
            <a:off x="304800" y="736224"/>
            <a:ext cx="3352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b="1" dirty="0" smtClean="0">
                <a:solidFill>
                  <a:schemeClr val="bg1"/>
                </a:solidFill>
              </a:rPr>
              <a:t>MENDOAKAN ANAK-ANAK SEJAK KECIL AGAR MEREKA DIJAUHKAN DARI MENYEMBAH BERHALA </a:t>
            </a:r>
          </a:p>
          <a:p>
            <a:pPr algn="ctr"/>
            <a:r>
              <a:rPr lang="en-US" sz="4000" b="1" dirty="0" smtClean="0">
                <a:solidFill>
                  <a:schemeClr val="bg1"/>
                </a:solidFill>
              </a:rPr>
              <a:t>(TIDAK SYIRIK)</a:t>
            </a:r>
            <a:endParaRPr lang="en-US" sz="4000" dirty="0">
              <a:solidFill>
                <a:schemeClr val="bg1"/>
              </a:solidFill>
            </a:endParaRPr>
          </a:p>
        </p:txBody>
      </p:sp>
      <p:sp>
        <p:nvSpPr>
          <p:cNvPr id="17410" name="AutoShape 2" descr="Akibat Makanan Ini, Doa untuk Anak Tertola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2" name="AutoShape 4" descr="Akibat Makanan Ini, Doa untuk Anak Tertola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613114"/>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ar-SA" sz="6000" b="1" dirty="0" smtClean="0"/>
              <a:t>وَإِذْ قَالَ إِبْرَاهِيمُ رَبِّ اجْعَلْ هَذَا </a:t>
            </a:r>
            <a:endParaRPr lang="en-US" sz="6000" b="1" dirty="0" smtClean="0"/>
          </a:p>
          <a:p>
            <a:pPr algn="ctr"/>
            <a:r>
              <a:rPr lang="ar-SA" sz="6000" b="1" dirty="0" smtClean="0"/>
              <a:t>الْبَلَدَ آَمِنًا وَاجْنُبْنِي وَبَنِيَّ أَنْ نَعْبُدَ الْأَصْنَامَ (35) رَبِّ إِنَّهُنَّ أَضْلَلْنَ </a:t>
            </a:r>
            <a:endParaRPr lang="en-US" sz="6000" b="1" dirty="0" smtClean="0"/>
          </a:p>
          <a:p>
            <a:pPr algn="ctr"/>
            <a:r>
              <a:rPr lang="ar-SA" sz="6000" b="1" dirty="0" smtClean="0"/>
              <a:t>كَثِيرًا مِنَ النَّاسِ فَمَنْ تَبِعَنِي</a:t>
            </a:r>
            <a:endParaRPr lang="en-US" sz="6000" b="1" dirty="0" smtClean="0"/>
          </a:p>
          <a:p>
            <a:pPr algn="ctr"/>
            <a:r>
              <a:rPr lang="ar-SA" sz="6000" b="1" dirty="0" smtClean="0"/>
              <a:t> فَإِنَّهُ مِنِّي وَمَنْ عَصَانِي </a:t>
            </a:r>
            <a:endParaRPr lang="en-US" sz="6000" b="1" dirty="0" smtClean="0"/>
          </a:p>
          <a:p>
            <a:pPr algn="ctr"/>
            <a:r>
              <a:rPr lang="ar-SA" sz="6000" b="1" dirty="0" smtClean="0"/>
              <a:t>فَإِنَّكَ غَفُورٌ رَحِيمٌ (36)</a:t>
            </a:r>
            <a:endParaRPr lang="en-US" sz="6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59115"/>
            <a:ext cx="91440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3600" dirty="0" smtClean="0"/>
              <a:t>35. </a:t>
            </a:r>
            <a:r>
              <a:rPr lang="en-US" sz="3600" dirty="0" err="1" smtClean="0"/>
              <a:t>dan</a:t>
            </a:r>
            <a:r>
              <a:rPr lang="en-US" sz="3600" dirty="0" smtClean="0"/>
              <a:t> (</a:t>
            </a:r>
            <a:r>
              <a:rPr lang="en-US" sz="3600" dirty="0" err="1" smtClean="0"/>
              <a:t>ingatlah</a:t>
            </a:r>
            <a:r>
              <a:rPr lang="en-US" sz="3600" dirty="0" smtClean="0"/>
              <a:t>), </a:t>
            </a:r>
            <a:r>
              <a:rPr lang="en-US" sz="3600" dirty="0" err="1" smtClean="0"/>
              <a:t>ketika</a:t>
            </a:r>
            <a:r>
              <a:rPr lang="en-US" sz="3600" dirty="0" smtClean="0"/>
              <a:t> Ibrahim </a:t>
            </a:r>
            <a:r>
              <a:rPr lang="en-US" sz="3600" dirty="0" err="1" smtClean="0"/>
              <a:t>berkata</a:t>
            </a:r>
            <a:r>
              <a:rPr lang="en-US" sz="3600" dirty="0" smtClean="0"/>
              <a:t>: </a:t>
            </a:r>
          </a:p>
          <a:p>
            <a:pPr algn="ctr"/>
            <a:r>
              <a:rPr lang="en-US" sz="3600" dirty="0" smtClean="0"/>
              <a:t>"</a:t>
            </a:r>
            <a:r>
              <a:rPr lang="en-US" sz="3600" dirty="0" err="1" smtClean="0"/>
              <a:t>Ya</a:t>
            </a:r>
            <a:r>
              <a:rPr lang="en-US" sz="3600" dirty="0" smtClean="0"/>
              <a:t> </a:t>
            </a:r>
            <a:r>
              <a:rPr lang="en-US" sz="3600" dirty="0" err="1" smtClean="0"/>
              <a:t>Tuhanku</a:t>
            </a:r>
            <a:r>
              <a:rPr lang="en-US" sz="3600" dirty="0" smtClean="0"/>
              <a:t>, </a:t>
            </a:r>
            <a:r>
              <a:rPr lang="en-US" sz="3600" dirty="0" err="1" smtClean="0"/>
              <a:t>Jadikanlah</a:t>
            </a:r>
            <a:r>
              <a:rPr lang="en-US" sz="3600" dirty="0" smtClean="0"/>
              <a:t> </a:t>
            </a:r>
            <a:r>
              <a:rPr lang="en-US" sz="3600" dirty="0" err="1" smtClean="0"/>
              <a:t>negeri</a:t>
            </a:r>
            <a:r>
              <a:rPr lang="en-US" sz="3600" dirty="0" smtClean="0"/>
              <a:t> </a:t>
            </a:r>
            <a:r>
              <a:rPr lang="en-US" sz="3600" dirty="0" err="1" smtClean="0"/>
              <a:t>ini</a:t>
            </a:r>
            <a:r>
              <a:rPr lang="en-US" sz="3600" dirty="0" smtClean="0"/>
              <a:t> (</a:t>
            </a:r>
            <a:r>
              <a:rPr lang="en-US" sz="3600" dirty="0" err="1" smtClean="0"/>
              <a:t>Mekah</a:t>
            </a:r>
            <a:r>
              <a:rPr lang="en-US" sz="3600" dirty="0" smtClean="0"/>
              <a:t>), </a:t>
            </a:r>
            <a:r>
              <a:rPr lang="en-US" sz="3600" dirty="0" err="1" smtClean="0"/>
              <a:t>negeri</a:t>
            </a:r>
            <a:r>
              <a:rPr lang="en-US" sz="3600" dirty="0" smtClean="0"/>
              <a:t> yang </a:t>
            </a:r>
            <a:r>
              <a:rPr lang="en-US" sz="3600" dirty="0" err="1" smtClean="0"/>
              <a:t>aman</a:t>
            </a:r>
            <a:r>
              <a:rPr lang="en-US" sz="3600" dirty="0" smtClean="0"/>
              <a:t>, </a:t>
            </a:r>
            <a:r>
              <a:rPr lang="en-US" sz="3600" dirty="0" err="1" smtClean="0"/>
              <a:t>dan</a:t>
            </a:r>
            <a:r>
              <a:rPr lang="en-US" sz="3600" dirty="0" smtClean="0"/>
              <a:t> </a:t>
            </a:r>
            <a:r>
              <a:rPr lang="en-US" sz="3600" dirty="0" err="1" smtClean="0"/>
              <a:t>jauhkanlah</a:t>
            </a:r>
            <a:r>
              <a:rPr lang="en-US" sz="3600" dirty="0" smtClean="0"/>
              <a:t> </a:t>
            </a:r>
            <a:r>
              <a:rPr lang="en-US" sz="3600" dirty="0" err="1" smtClean="0"/>
              <a:t>aku</a:t>
            </a:r>
            <a:r>
              <a:rPr lang="en-US" sz="3600" dirty="0" smtClean="0"/>
              <a:t> </a:t>
            </a:r>
          </a:p>
          <a:p>
            <a:pPr algn="ctr"/>
            <a:r>
              <a:rPr lang="en-US" sz="3600" dirty="0" err="1" smtClean="0"/>
              <a:t>beserta</a:t>
            </a:r>
            <a:r>
              <a:rPr lang="en-US" sz="3600" dirty="0" smtClean="0"/>
              <a:t> </a:t>
            </a:r>
            <a:r>
              <a:rPr lang="en-US" sz="3600" dirty="0" err="1" smtClean="0"/>
              <a:t>anak</a:t>
            </a:r>
            <a:r>
              <a:rPr lang="en-US" sz="3600" dirty="0" smtClean="0"/>
              <a:t> </a:t>
            </a:r>
            <a:r>
              <a:rPr lang="en-US" sz="3600" dirty="0" err="1" smtClean="0"/>
              <a:t>cucuku</a:t>
            </a:r>
            <a:r>
              <a:rPr lang="en-US" sz="3600" dirty="0" smtClean="0"/>
              <a:t> </a:t>
            </a:r>
            <a:r>
              <a:rPr lang="en-US" sz="3600" dirty="0" err="1" smtClean="0"/>
              <a:t>daripada</a:t>
            </a:r>
            <a:r>
              <a:rPr lang="en-US" sz="3600" dirty="0" smtClean="0"/>
              <a:t> </a:t>
            </a:r>
            <a:r>
              <a:rPr lang="en-US" sz="3600" dirty="0" err="1" smtClean="0"/>
              <a:t>menyembah</a:t>
            </a:r>
            <a:r>
              <a:rPr lang="en-US" sz="3600" dirty="0" smtClean="0"/>
              <a:t> </a:t>
            </a:r>
            <a:r>
              <a:rPr lang="en-US" sz="3600" dirty="0" err="1" smtClean="0"/>
              <a:t>berhala-berhala</a:t>
            </a:r>
            <a:r>
              <a:rPr lang="en-US" sz="3600" dirty="0" smtClean="0"/>
              <a:t>. 36. </a:t>
            </a:r>
            <a:r>
              <a:rPr lang="en-US" sz="3600" dirty="0" err="1" smtClean="0"/>
              <a:t>Ya</a:t>
            </a:r>
            <a:r>
              <a:rPr lang="en-US" sz="3600" dirty="0" smtClean="0"/>
              <a:t> </a:t>
            </a:r>
            <a:r>
              <a:rPr lang="en-US" sz="3600" dirty="0" err="1" smtClean="0"/>
              <a:t>Tuhanku</a:t>
            </a:r>
            <a:r>
              <a:rPr lang="en-US" sz="3600" dirty="0" smtClean="0"/>
              <a:t>, </a:t>
            </a:r>
          </a:p>
          <a:p>
            <a:pPr algn="ctr"/>
            <a:r>
              <a:rPr lang="en-US" sz="3600" dirty="0" err="1" smtClean="0"/>
              <a:t>Sesungguhnya</a:t>
            </a:r>
            <a:r>
              <a:rPr lang="en-US" sz="3600" dirty="0" smtClean="0"/>
              <a:t> </a:t>
            </a:r>
            <a:r>
              <a:rPr lang="en-US" sz="3600" dirty="0" err="1" smtClean="0"/>
              <a:t>berhala-berhala</a:t>
            </a:r>
            <a:r>
              <a:rPr lang="en-US" sz="3600" dirty="0" smtClean="0"/>
              <a:t> </a:t>
            </a:r>
            <a:r>
              <a:rPr lang="en-US" sz="3600" dirty="0" err="1" smtClean="0"/>
              <a:t>itu</a:t>
            </a:r>
            <a:r>
              <a:rPr lang="en-US" sz="3600" dirty="0" smtClean="0"/>
              <a:t> </a:t>
            </a:r>
            <a:r>
              <a:rPr lang="en-US" sz="3600" dirty="0" err="1" smtClean="0"/>
              <a:t>telah</a:t>
            </a:r>
            <a:r>
              <a:rPr lang="en-US" sz="3600" dirty="0" smtClean="0"/>
              <a:t> </a:t>
            </a:r>
            <a:r>
              <a:rPr lang="en-US" sz="3600" dirty="0" err="1" smtClean="0"/>
              <a:t>menyesatkan</a:t>
            </a:r>
            <a:r>
              <a:rPr lang="en-US" sz="3600" dirty="0" smtClean="0"/>
              <a:t> </a:t>
            </a:r>
            <a:r>
              <a:rPr lang="en-US" sz="3600" dirty="0" err="1" smtClean="0"/>
              <a:t>kebanyakan</a:t>
            </a:r>
            <a:r>
              <a:rPr lang="en-US" sz="3600" dirty="0" smtClean="0"/>
              <a:t> </a:t>
            </a:r>
            <a:r>
              <a:rPr lang="en-US" sz="3600" dirty="0" err="1" smtClean="0"/>
              <a:t>daripada</a:t>
            </a:r>
            <a:r>
              <a:rPr lang="en-US" sz="3600" dirty="0" smtClean="0"/>
              <a:t> </a:t>
            </a:r>
            <a:r>
              <a:rPr lang="en-US" sz="3600" dirty="0" err="1" smtClean="0"/>
              <a:t>manusia</a:t>
            </a:r>
            <a:r>
              <a:rPr lang="en-US" sz="3600" dirty="0" smtClean="0"/>
              <a:t>, </a:t>
            </a:r>
            <a:r>
              <a:rPr lang="en-US" sz="3600" dirty="0" err="1" smtClean="0"/>
              <a:t>Maka</a:t>
            </a:r>
            <a:r>
              <a:rPr lang="en-US" sz="3600" dirty="0" smtClean="0"/>
              <a:t> </a:t>
            </a:r>
            <a:r>
              <a:rPr lang="en-US" sz="3600" dirty="0" err="1" smtClean="0"/>
              <a:t>Barangsiapa</a:t>
            </a:r>
            <a:r>
              <a:rPr lang="en-US" sz="3600" dirty="0" smtClean="0"/>
              <a:t> yang </a:t>
            </a:r>
            <a:r>
              <a:rPr lang="en-US" sz="3600" dirty="0" err="1" smtClean="0"/>
              <a:t>mengikutiku</a:t>
            </a:r>
            <a:r>
              <a:rPr lang="en-US" sz="3600" dirty="0" smtClean="0"/>
              <a:t>, </a:t>
            </a:r>
            <a:r>
              <a:rPr lang="en-US" sz="3600" dirty="0" err="1" smtClean="0"/>
              <a:t>Maka</a:t>
            </a:r>
            <a:r>
              <a:rPr lang="en-US" sz="3600" dirty="0" smtClean="0"/>
              <a:t> </a:t>
            </a:r>
            <a:r>
              <a:rPr lang="en-US" sz="3600" dirty="0" err="1" smtClean="0"/>
              <a:t>Sesungguhnya</a:t>
            </a:r>
            <a:r>
              <a:rPr lang="en-US" sz="3600" dirty="0" smtClean="0"/>
              <a:t> </a:t>
            </a:r>
            <a:r>
              <a:rPr lang="en-US" sz="3600" dirty="0" err="1" smtClean="0"/>
              <a:t>orang</a:t>
            </a:r>
            <a:r>
              <a:rPr lang="en-US" sz="3600" dirty="0" smtClean="0"/>
              <a:t> </a:t>
            </a:r>
            <a:r>
              <a:rPr lang="en-US" sz="3600" dirty="0" err="1" smtClean="0"/>
              <a:t>itu</a:t>
            </a:r>
            <a:r>
              <a:rPr lang="en-US" sz="3600" dirty="0" smtClean="0"/>
              <a:t> </a:t>
            </a:r>
            <a:r>
              <a:rPr lang="en-US" sz="3600" dirty="0" err="1" smtClean="0"/>
              <a:t>Termasuk</a:t>
            </a:r>
            <a:r>
              <a:rPr lang="en-US" sz="3600" dirty="0" smtClean="0"/>
              <a:t> </a:t>
            </a:r>
            <a:r>
              <a:rPr lang="en-US" sz="3600" dirty="0" err="1" smtClean="0"/>
              <a:t>golonganku</a:t>
            </a:r>
            <a:r>
              <a:rPr lang="en-US" sz="3600" dirty="0" smtClean="0"/>
              <a:t>, </a:t>
            </a:r>
            <a:r>
              <a:rPr lang="en-US" sz="3600" dirty="0" err="1" smtClean="0"/>
              <a:t>dan</a:t>
            </a:r>
            <a:r>
              <a:rPr lang="en-US" sz="3600" dirty="0" smtClean="0"/>
              <a:t> </a:t>
            </a:r>
            <a:r>
              <a:rPr lang="en-US" sz="3600" dirty="0" err="1" smtClean="0"/>
              <a:t>Barangsiapa</a:t>
            </a:r>
            <a:r>
              <a:rPr lang="en-US" sz="3600" dirty="0" smtClean="0"/>
              <a:t> yang </a:t>
            </a:r>
            <a:r>
              <a:rPr lang="en-US" sz="3600" dirty="0" err="1" smtClean="0"/>
              <a:t>mendurhakai</a:t>
            </a:r>
            <a:r>
              <a:rPr lang="en-US" sz="3600" dirty="0" smtClean="0"/>
              <a:t> </a:t>
            </a:r>
            <a:r>
              <a:rPr lang="en-US" sz="3600" dirty="0" err="1" smtClean="0"/>
              <a:t>Aku</a:t>
            </a:r>
            <a:r>
              <a:rPr lang="en-US" sz="3600" dirty="0" smtClean="0"/>
              <a:t>, </a:t>
            </a:r>
            <a:r>
              <a:rPr lang="en-US" sz="3600" dirty="0" err="1" smtClean="0"/>
              <a:t>Maka</a:t>
            </a:r>
            <a:r>
              <a:rPr lang="en-US" sz="3600" dirty="0" smtClean="0"/>
              <a:t> </a:t>
            </a:r>
            <a:r>
              <a:rPr lang="en-US" sz="3600" dirty="0" err="1" smtClean="0"/>
              <a:t>Sesungguhnya</a:t>
            </a:r>
            <a:r>
              <a:rPr lang="en-US" sz="3600" dirty="0" smtClean="0"/>
              <a:t> </a:t>
            </a:r>
            <a:r>
              <a:rPr lang="en-US" sz="3600" dirty="0" err="1" smtClean="0"/>
              <a:t>Engkau</a:t>
            </a:r>
            <a:r>
              <a:rPr lang="en-US" sz="3600" dirty="0" smtClean="0"/>
              <a:t>, </a:t>
            </a:r>
            <a:r>
              <a:rPr lang="en-US" sz="3600" dirty="0" err="1" smtClean="0"/>
              <a:t>Maha</a:t>
            </a:r>
            <a:r>
              <a:rPr lang="en-US" sz="3600" dirty="0" smtClean="0"/>
              <a:t> </a:t>
            </a:r>
            <a:r>
              <a:rPr lang="en-US" sz="3600" dirty="0" err="1" smtClean="0"/>
              <a:t>Pengampun</a:t>
            </a:r>
            <a:r>
              <a:rPr lang="en-US" sz="3600" dirty="0" smtClean="0"/>
              <a:t> </a:t>
            </a:r>
            <a:r>
              <a:rPr lang="en-US" sz="3600" dirty="0" err="1" smtClean="0"/>
              <a:t>lagi</a:t>
            </a:r>
            <a:r>
              <a:rPr lang="en-US" sz="3600" dirty="0" smtClean="0"/>
              <a:t> </a:t>
            </a:r>
            <a:r>
              <a:rPr lang="en-US" sz="3600" dirty="0" err="1" smtClean="0"/>
              <a:t>Maha</a:t>
            </a:r>
            <a:r>
              <a:rPr lang="en-US" sz="3600" dirty="0" smtClean="0"/>
              <a:t> </a:t>
            </a:r>
            <a:r>
              <a:rPr lang="en-US" sz="3600" dirty="0" err="1" smtClean="0"/>
              <a:t>Penyayang</a:t>
            </a:r>
            <a:r>
              <a:rPr lang="en-US" sz="3600" dirty="0" smtClean="0"/>
              <a:t>. </a:t>
            </a:r>
            <a:r>
              <a:rPr lang="en-US" sz="3600" b="1" dirty="0" smtClean="0"/>
              <a:t>(Ibrahim 14 : 35 - 36).</a:t>
            </a:r>
            <a:endParaRPr lang="en-US" sz="36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gazak.gif"/>
          <p:cNvPicPr>
            <a:picLocks noChangeAspect="1"/>
          </p:cNvPicPr>
          <p:nvPr/>
        </p:nvPicPr>
        <p:blipFill>
          <a:blip r:embed="rId3" cstate="print"/>
          <a:srcRect/>
          <a:stretch>
            <a:fillRect/>
          </a:stretch>
        </p:blipFill>
        <p:spPr bwMode="auto">
          <a:xfrm>
            <a:off x="800100" y="304800"/>
            <a:ext cx="7543800" cy="5943600"/>
          </a:xfrm>
          <a:prstGeom prst="rect">
            <a:avLst/>
          </a:prstGeom>
          <a:noFill/>
          <a:ln w="9525">
            <a:noFill/>
            <a:miter lim="800000"/>
            <a:headEnd/>
            <a:tailEnd/>
          </a:ln>
        </p:spPr>
      </p:pic>
      <p:sp>
        <p:nvSpPr>
          <p:cNvPr id="14339" name="Rectangle 8"/>
          <p:cNvSpPr>
            <a:spLocks noChangeArrowheads="1"/>
          </p:cNvSpPr>
          <p:nvPr/>
        </p:nvSpPr>
        <p:spPr bwMode="auto">
          <a:xfrm>
            <a:off x="0" y="3962400"/>
            <a:ext cx="9144000" cy="289560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14340" name="WordArt 5"/>
          <p:cNvSpPr>
            <a:spLocks noChangeArrowheads="1" noChangeShapeType="1" noTextEdit="1"/>
          </p:cNvSpPr>
          <p:nvPr/>
        </p:nvSpPr>
        <p:spPr bwMode="auto">
          <a:xfrm>
            <a:off x="685800" y="4724400"/>
            <a:ext cx="7924800" cy="990600"/>
          </a:xfrm>
          <a:prstGeom prst="rect">
            <a:avLst/>
          </a:prstGeom>
        </p:spPr>
        <p:txBody>
          <a:bodyPr wrap="none" fromWordArt="1">
            <a:prstTxWarp prst="textPlain">
              <a:avLst>
                <a:gd name="adj" fmla="val 50000"/>
              </a:avLst>
            </a:prstTxWarp>
          </a:bodyPr>
          <a:lstStyle/>
          <a:p>
            <a:pPr algn="ctr"/>
            <a:r>
              <a:rPr lang="en-US" sz="3600" kern="10">
                <a:ln w="9525">
                  <a:noFill/>
                  <a:round/>
                  <a:headEnd/>
                  <a:tailEnd/>
                </a:ln>
                <a:solidFill>
                  <a:srgbClr val="FFFFFF"/>
                </a:solidFill>
                <a:latin typeface="Arial Black"/>
              </a:rPr>
              <a:t>terima kasih</a:t>
            </a:r>
          </a:p>
        </p:txBody>
      </p:sp>
    </p:spTree>
  </p:cSld>
  <p:clrMapOvr>
    <a:masterClrMapping/>
  </p:clrMapOvr>
  <p:transition spd="slow">
    <p:zo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TotalTime>
  <Words>2808</Words>
  <Application>Microsoft Office PowerPoint</Application>
  <PresentationFormat>On-screen Show (4:3)</PresentationFormat>
  <Paragraphs>252</Paragraphs>
  <Slides>68</Slides>
  <Notes>9</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87</cp:revision>
  <dcterms:created xsi:type="dcterms:W3CDTF">2020-12-15T01:38:55Z</dcterms:created>
  <dcterms:modified xsi:type="dcterms:W3CDTF">2020-12-19T22:15:28Z</dcterms:modified>
</cp:coreProperties>
</file>