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4" r:id="rId1"/>
  </p:sldMasterIdLst>
  <p:notesMasterIdLst>
    <p:notesMasterId r:id="rId36"/>
  </p:notesMasterIdLst>
  <p:sldIdLst>
    <p:sldId id="256" r:id="rId2"/>
    <p:sldId id="330" r:id="rId3"/>
    <p:sldId id="303" r:id="rId4"/>
    <p:sldId id="289" r:id="rId5"/>
    <p:sldId id="304" r:id="rId6"/>
    <p:sldId id="290" r:id="rId7"/>
    <p:sldId id="291" r:id="rId8"/>
    <p:sldId id="292" r:id="rId9"/>
    <p:sldId id="305" r:id="rId10"/>
    <p:sldId id="308" r:id="rId11"/>
    <p:sldId id="306" r:id="rId12"/>
    <p:sldId id="307" r:id="rId13"/>
    <p:sldId id="309" r:id="rId14"/>
    <p:sldId id="311" r:id="rId15"/>
    <p:sldId id="310" r:id="rId16"/>
    <p:sldId id="314" r:id="rId17"/>
    <p:sldId id="321" r:id="rId18"/>
    <p:sldId id="329" r:id="rId19"/>
    <p:sldId id="312" r:id="rId20"/>
    <p:sldId id="317" r:id="rId21"/>
    <p:sldId id="315" r:id="rId22"/>
    <p:sldId id="316" r:id="rId23"/>
    <p:sldId id="294" r:id="rId24"/>
    <p:sldId id="322" r:id="rId25"/>
    <p:sldId id="323" r:id="rId26"/>
    <p:sldId id="324" r:id="rId27"/>
    <p:sldId id="278" r:id="rId28"/>
    <p:sldId id="326" r:id="rId29"/>
    <p:sldId id="328" r:id="rId30"/>
    <p:sldId id="327" r:id="rId31"/>
    <p:sldId id="325" r:id="rId32"/>
    <p:sldId id="286" r:id="rId33"/>
    <p:sldId id="331" r:id="rId34"/>
    <p:sldId id="287" r:id="rId35"/>
  </p:sldIdLst>
  <p:sldSz cx="9144000" cy="6858000" type="screen4x3"/>
  <p:notesSz cx="6858000" cy="9144000"/>
  <p:defaultTextStyle>
    <a:lvl1pPr algn="r">
      <a:defRPr>
        <a:latin typeface="+mn-lt"/>
        <a:ea typeface="+mn-ea"/>
        <a:cs typeface="+mn-cs"/>
        <a:sym typeface="Avenir Roman"/>
      </a:defRPr>
    </a:lvl1pPr>
    <a:lvl2pPr algn="r">
      <a:defRPr>
        <a:latin typeface="+mn-lt"/>
        <a:ea typeface="+mn-ea"/>
        <a:cs typeface="+mn-cs"/>
        <a:sym typeface="Avenir Roman"/>
      </a:defRPr>
    </a:lvl2pPr>
    <a:lvl3pPr algn="r">
      <a:defRPr>
        <a:latin typeface="+mn-lt"/>
        <a:ea typeface="+mn-ea"/>
        <a:cs typeface="+mn-cs"/>
        <a:sym typeface="Avenir Roman"/>
      </a:defRPr>
    </a:lvl3pPr>
    <a:lvl4pPr algn="r">
      <a:defRPr>
        <a:latin typeface="+mn-lt"/>
        <a:ea typeface="+mn-ea"/>
        <a:cs typeface="+mn-cs"/>
        <a:sym typeface="Avenir Roman"/>
      </a:defRPr>
    </a:lvl4pPr>
    <a:lvl5pPr algn="r">
      <a:defRPr>
        <a:latin typeface="+mn-lt"/>
        <a:ea typeface="+mn-ea"/>
        <a:cs typeface="+mn-cs"/>
        <a:sym typeface="Avenir Roman"/>
      </a:defRPr>
    </a:lvl5pPr>
    <a:lvl6pPr algn="r">
      <a:defRPr>
        <a:latin typeface="+mn-lt"/>
        <a:ea typeface="+mn-ea"/>
        <a:cs typeface="+mn-cs"/>
        <a:sym typeface="Avenir Roman"/>
      </a:defRPr>
    </a:lvl6pPr>
    <a:lvl7pPr algn="r">
      <a:defRPr>
        <a:latin typeface="+mn-lt"/>
        <a:ea typeface="+mn-ea"/>
        <a:cs typeface="+mn-cs"/>
        <a:sym typeface="Avenir Roman"/>
      </a:defRPr>
    </a:lvl7pPr>
    <a:lvl8pPr algn="r">
      <a:defRPr>
        <a:latin typeface="+mn-lt"/>
        <a:ea typeface="+mn-ea"/>
        <a:cs typeface="+mn-cs"/>
        <a:sym typeface="Avenir Roman"/>
      </a:defRPr>
    </a:lvl8pPr>
    <a:lvl9pPr algn="r">
      <a:defRPr>
        <a:latin typeface="+mn-lt"/>
        <a:ea typeface="+mn-ea"/>
        <a:cs typeface="+mn-cs"/>
        <a:sym typeface="Avenir Roman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25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lvl="0"/>
            <a:fld id="{86CB4B4D-7CA3-9044-876B-883B54F8677D}" type="slidenum">
              <a:rPr lang="en-US" smtClean="0"/>
              <a:pPr lvl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lvl="0"/>
            <a:fld id="{86CB4B4D-7CA3-9044-876B-883B54F8677D}" type="slidenum">
              <a:rPr lang="en-US" smtClean="0"/>
              <a:pPr lvl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D21D778-B565-4D7E-94D7-64010A445B68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lvl="0"/>
            <a:fld id="{86CB4B4D-7CA3-9044-876B-883B54F8677D}" type="slidenum">
              <a:rPr lang="en-US" smtClean="0"/>
              <a:pPr lvl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lvl="0"/>
            <a:fld id="{86CB4B4D-7CA3-9044-876B-883B54F8677D}" type="slidenum">
              <a:rPr lang="en-US" smtClean="0"/>
              <a:pPr lvl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D21D778-B565-4D7E-94D7-64010A445B68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5/6/2018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 0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3582364"/>
          </a:xfrm>
          <a:prstGeom prst="rect">
            <a:avLst/>
          </a:prstGeom>
        </p:spPr>
        <p:txBody>
          <a:bodyPr anchor="b"/>
          <a:lstStyle>
            <a:lvl1pPr algn="r">
              <a:defRPr sz="4800"/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xfrm>
            <a:off x="685800" y="3611607"/>
            <a:ext cx="7772400" cy="3246393"/>
          </a:xfrm>
          <a:prstGeom prst="rect">
            <a:avLst/>
          </a:prstGeom>
        </p:spPr>
        <p:txBody>
          <a:bodyPr/>
          <a:lstStyle>
            <a:lvl1pPr marL="0" marR="64007" indent="0" algn="r">
              <a:buClrTx/>
              <a:buSzTx/>
              <a:buFontTx/>
              <a:buNone/>
              <a:defRPr>
                <a:solidFill>
                  <a:srgbClr val="1F497D"/>
                </a:solidFill>
              </a:defRPr>
            </a:lvl1pPr>
            <a:lvl2pPr marL="0" marR="64007" indent="0" algn="r">
              <a:buClrTx/>
              <a:buSzTx/>
              <a:buFontTx/>
              <a:buNone/>
              <a:defRPr>
                <a:solidFill>
                  <a:srgbClr val="1F497D"/>
                </a:solidFill>
              </a:defRPr>
            </a:lvl2pPr>
            <a:lvl3pPr marL="0" marR="64007" indent="0" algn="r">
              <a:buClrTx/>
              <a:buSzTx/>
              <a:buFontTx/>
              <a:buNone/>
              <a:defRPr>
                <a:solidFill>
                  <a:srgbClr val="1F497D"/>
                </a:solidFill>
              </a:defRPr>
            </a:lvl3pPr>
            <a:lvl4pPr marL="0" marR="64007" indent="0" algn="r">
              <a:buClrTx/>
              <a:buSzTx/>
              <a:buFontTx/>
              <a:buNone/>
              <a:defRPr>
                <a:solidFill>
                  <a:srgbClr val="1F497D"/>
                </a:solidFill>
              </a:defRPr>
            </a:lvl4pPr>
            <a:lvl5pPr marL="0" marR="64007" indent="0" algn="r">
              <a:buClrTx/>
              <a:buSzTx/>
              <a:buFontTx/>
              <a:buNone/>
              <a:defRPr>
                <a:solidFill>
                  <a:srgbClr val="1F497D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1F497D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1F497D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1F497D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1F497D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1F497D"/>
                </a:solidFill>
              </a:rPr>
              <a:t>Body Level Five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5/6/2018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lvl="0"/>
            <a:fld id="{86CB4B4D-7CA3-9044-876B-883B54F8677D}" type="slidenum">
              <a:rPr lang="en-US" smtClean="0"/>
              <a:pPr lvl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/>
          </p:cNvSpPr>
          <p:nvPr>
            <p:ph type="title"/>
          </p:nvPr>
        </p:nvSpPr>
        <p:spPr>
          <a:xfrm>
            <a:off x="685800" y="1676401"/>
            <a:ext cx="7778295" cy="20574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ctr" defTabSz="877822">
              <a:defRPr sz="1800" b="0">
                <a:solidFill>
                  <a:srgbClr val="000000"/>
                </a:solidFill>
                <a:effectLst/>
              </a:defRPr>
            </a:pPr>
            <a:r>
              <a:rPr sz="5100" b="1" dirty="0" err="1" smtClean="0">
                <a:solidFill>
                  <a:srgbClr val="1F497D"/>
                </a:solidFill>
                <a:effectLst>
                  <a:outerShdw blurRad="38100" dist="24384" dir="5400000" rotWithShape="0">
                    <a:srgbClr val="000000">
                      <a:alpha val="25000"/>
                    </a:srgbClr>
                  </a:outerShdw>
                </a:effectLst>
              </a:rPr>
              <a:t>Ramadhan</a:t>
            </a:r>
            <a:r>
              <a:rPr sz="5100" b="1" dirty="0">
                <a:solidFill>
                  <a:srgbClr val="1F497D"/>
                </a:solidFill>
                <a:effectLst>
                  <a:outerShdw blurRad="38100" dist="24384" dir="5400000" rotWithShape="0">
                    <a:srgbClr val="000000">
                      <a:alpha val="25000"/>
                    </a:srgbClr>
                  </a:outerShdw>
                </a:effectLst>
              </a:rPr>
              <a:t/>
            </a:r>
            <a:br>
              <a:rPr sz="5100" b="1" dirty="0">
                <a:solidFill>
                  <a:srgbClr val="1F497D"/>
                </a:solidFill>
                <a:effectLst>
                  <a:outerShdw blurRad="38100" dist="24384" dir="5400000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sz="5100" b="1" dirty="0" err="1" smtClean="0">
                <a:solidFill>
                  <a:srgbClr val="1F497D"/>
                </a:solidFill>
                <a:effectLst>
                  <a:outerShdw blurRad="38100" dist="24384" dir="5400000" rotWithShape="0">
                    <a:srgbClr val="000000">
                      <a:alpha val="25000"/>
                    </a:srgbClr>
                  </a:outerShdw>
                </a:effectLst>
              </a:rPr>
              <a:t>B</a:t>
            </a:r>
            <a:r>
              <a:rPr lang="en-US" sz="5100" b="1" dirty="0" err="1" smtClean="0">
                <a:solidFill>
                  <a:srgbClr val="1F497D"/>
                </a:solidFill>
                <a:effectLst>
                  <a:outerShdw blurRad="38100" dist="24384" dir="5400000" rotWithShape="0">
                    <a:srgbClr val="000000">
                      <a:alpha val="25000"/>
                    </a:srgbClr>
                  </a:outerShdw>
                </a:effectLst>
              </a:rPr>
              <a:t>ulan</a:t>
            </a:r>
            <a:r>
              <a:rPr lang="en-US" sz="5100" b="1" dirty="0" smtClean="0">
                <a:solidFill>
                  <a:srgbClr val="1F497D"/>
                </a:solidFill>
                <a:effectLst>
                  <a:outerShdw blurRad="38100" dist="24384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5100" b="1" dirty="0" err="1" smtClean="0">
                <a:solidFill>
                  <a:srgbClr val="1F497D"/>
                </a:solidFill>
                <a:effectLst>
                  <a:outerShdw blurRad="38100" dist="24384" dir="5400000" rotWithShape="0">
                    <a:srgbClr val="000000">
                      <a:alpha val="25000"/>
                    </a:srgbClr>
                  </a:outerShdw>
                </a:effectLst>
              </a:rPr>
              <a:t>Peningkatan</a:t>
            </a:r>
            <a:r>
              <a:rPr lang="en-US" sz="5100" b="1" dirty="0" smtClean="0">
                <a:solidFill>
                  <a:srgbClr val="1F497D"/>
                </a:solidFill>
                <a:effectLst>
                  <a:outerShdw blurRad="38100" dist="24384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5100" b="1" dirty="0" err="1" smtClean="0">
                <a:solidFill>
                  <a:srgbClr val="1F497D"/>
                </a:solidFill>
                <a:effectLst>
                  <a:outerShdw blurRad="38100" dist="24384" dir="5400000" rotWithShape="0">
                    <a:srgbClr val="000000">
                      <a:alpha val="25000"/>
                    </a:srgbClr>
                  </a:outerShdw>
                </a:effectLst>
              </a:rPr>
              <a:t>Kualitas</a:t>
            </a:r>
            <a:r>
              <a:rPr lang="en-US" sz="5100" b="1" dirty="0" smtClean="0">
                <a:solidFill>
                  <a:srgbClr val="1F497D"/>
                </a:solidFill>
                <a:effectLst>
                  <a:outerShdw blurRad="38100" dist="24384" dir="5400000" rotWithShape="0">
                    <a:srgbClr val="000000">
                      <a:alpha val="25000"/>
                    </a:srgbClr>
                  </a:outerShdw>
                </a:effectLst>
              </a:rPr>
              <a:t> Muslim</a:t>
            </a:r>
            <a:endParaRPr sz="5100" b="1" dirty="0">
              <a:solidFill>
                <a:srgbClr val="1F497D"/>
              </a:solidFill>
              <a:effectLst>
                <a:outerShdw blurRad="38100" dist="24384" dir="5400000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77" name="Shape 77"/>
          <p:cNvSpPr>
            <a:spLocks noGrp="1"/>
          </p:cNvSpPr>
          <p:nvPr>
            <p:ph type="body" idx="1"/>
          </p:nvPr>
        </p:nvSpPr>
        <p:spPr>
          <a:xfrm>
            <a:off x="685800" y="4286255"/>
            <a:ext cx="7772400" cy="1199706"/>
          </a:xfrm>
          <a:prstGeom prst="rect">
            <a:avLst/>
          </a:prstGeom>
        </p:spPr>
        <p:txBody>
          <a:bodyPr/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sz="2400" dirty="0" smtClean="0">
                <a:solidFill>
                  <a:srgbClr val="000000"/>
                </a:solidFill>
              </a:rPr>
              <a:t>DR. H. </a:t>
            </a:r>
            <a:r>
              <a:rPr lang="en-US" sz="2400" dirty="0" err="1" smtClean="0">
                <a:solidFill>
                  <a:srgbClr val="000000"/>
                </a:solidFill>
              </a:rPr>
              <a:t>Agus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Setiawan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</a:rPr>
              <a:t>Lc</a:t>
            </a:r>
            <a:r>
              <a:rPr lang="en-US" sz="2400" dirty="0" smtClean="0">
                <a:solidFill>
                  <a:srgbClr val="000000"/>
                </a:solidFill>
              </a:rPr>
              <a:t>. MA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sz="1800" b="1" dirty="0" smtClean="0">
                <a:solidFill>
                  <a:srgbClr val="000000"/>
                </a:solidFill>
              </a:rPr>
              <a:t>KBRI </a:t>
            </a:r>
            <a:r>
              <a:rPr lang="en-US" sz="1800" b="1" dirty="0" err="1" smtClean="0">
                <a:solidFill>
                  <a:srgbClr val="000000"/>
                </a:solidFill>
              </a:rPr>
              <a:t>Singapuara</a:t>
            </a:r>
            <a:r>
              <a:rPr lang="en-US" sz="1800" b="1" dirty="0" smtClean="0">
                <a:solidFill>
                  <a:srgbClr val="000000"/>
                </a:solidFill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</a:rPr>
              <a:t>dan</a:t>
            </a:r>
            <a:r>
              <a:rPr lang="en-US" sz="1800" b="1" dirty="0" smtClean="0">
                <a:solidFill>
                  <a:srgbClr val="000000"/>
                </a:solidFill>
              </a:rPr>
              <a:t> IMAS</a:t>
            </a:r>
            <a:endParaRPr sz="2000" b="1" dirty="0">
              <a:solidFill>
                <a:srgbClr val="1F497D"/>
              </a:solidFill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85719" y="5844621"/>
            <a:ext cx="7500992" cy="620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200" b="1">
                <a:solidFill>
                  <a:srgbClr val="002060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200" b="1">
                <a:solidFill>
                  <a:srgbClr val="002060"/>
                </a:solidFill>
              </a:rPr>
              <a:t>KAJIAN TARHIB RAMADHAN 1439H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23" name="Shape 223"/>
          <p:cNvSpPr>
            <a:spLocks noGrp="1"/>
          </p:cNvSpPr>
          <p:nvPr>
            <p:ph type="sldNum" sz="quarter" idx="12"/>
          </p:nvPr>
        </p:nvSpPr>
        <p:spPr>
          <a:xfrm>
            <a:off x="8647272" y="6521736"/>
            <a:ext cx="365762" cy="251333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/>
            </a:pPr>
            <a:fld id="{86CB4B4D-7CA3-9044-876B-883B54F8677D}" type="slidenum">
              <a:rPr sz="1000"/>
              <a:pPr lvl="0">
                <a:defRPr sz="1800"/>
              </a:pPr>
              <a:t>2</a:t>
            </a:fld>
            <a:endParaRPr sz="1000"/>
          </a:p>
        </p:txBody>
      </p:sp>
      <p:sp>
        <p:nvSpPr>
          <p:cNvPr id="222" name="Shape 222"/>
          <p:cNvSpPr>
            <a:spLocks noGrp="1"/>
          </p:cNvSpPr>
          <p:nvPr>
            <p:ph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marL="365758" lvl="0" indent="-256030">
              <a:defRPr sz="1800"/>
            </a:pPr>
            <a:r>
              <a:rPr sz="2400" dirty="0"/>
              <a:t>DR. H. </a:t>
            </a:r>
            <a:r>
              <a:rPr sz="2400" dirty="0" err="1"/>
              <a:t>Agus</a:t>
            </a:r>
            <a:r>
              <a:rPr sz="2400" dirty="0"/>
              <a:t> </a:t>
            </a:r>
            <a:r>
              <a:rPr sz="2400" dirty="0" err="1"/>
              <a:t>Setiawan</a:t>
            </a:r>
            <a:r>
              <a:rPr sz="2400" dirty="0"/>
              <a:t>, </a:t>
            </a:r>
            <a:r>
              <a:rPr sz="2400" dirty="0" err="1"/>
              <a:t>Lc</a:t>
            </a:r>
            <a:r>
              <a:rPr sz="2400" dirty="0"/>
              <a:t>. MA</a:t>
            </a:r>
          </a:p>
          <a:p>
            <a:pPr marL="394206" lvl="0" indent="-284478">
              <a:defRPr sz="1800"/>
            </a:pPr>
            <a:r>
              <a:rPr sz="2400" dirty="0" err="1"/>
              <a:t>Lahir</a:t>
            </a:r>
            <a:r>
              <a:rPr sz="2400" dirty="0"/>
              <a:t> </a:t>
            </a:r>
            <a:r>
              <a:rPr sz="2400" dirty="0" err="1"/>
              <a:t>di</a:t>
            </a:r>
            <a:r>
              <a:rPr sz="2400" dirty="0"/>
              <a:t> Jakarta, 2 </a:t>
            </a:r>
            <a:r>
              <a:rPr sz="2400" dirty="0" err="1"/>
              <a:t>Agustus</a:t>
            </a:r>
            <a:r>
              <a:rPr sz="2400" dirty="0"/>
              <a:t> 1976</a:t>
            </a:r>
          </a:p>
          <a:p>
            <a:pPr marL="394206" lvl="0" indent="-284478">
              <a:defRPr sz="1800"/>
            </a:pPr>
            <a:r>
              <a:rPr sz="2400" dirty="0" err="1"/>
              <a:t>Menikah</a:t>
            </a:r>
            <a:r>
              <a:rPr sz="2400" dirty="0"/>
              <a:t> </a:t>
            </a:r>
            <a:r>
              <a:rPr sz="2400" dirty="0" err="1"/>
              <a:t>dengan</a:t>
            </a:r>
            <a:r>
              <a:rPr sz="2400" dirty="0"/>
              <a:t> </a:t>
            </a:r>
            <a:r>
              <a:rPr sz="2400" dirty="0" err="1"/>
              <a:t>Hj</a:t>
            </a:r>
            <a:r>
              <a:rPr sz="2400" dirty="0"/>
              <a:t>. </a:t>
            </a:r>
            <a:r>
              <a:rPr sz="2400" dirty="0" err="1"/>
              <a:t>Siti</a:t>
            </a:r>
            <a:r>
              <a:rPr sz="2400" dirty="0"/>
              <a:t> </a:t>
            </a:r>
            <a:r>
              <a:rPr sz="2400" dirty="0" err="1"/>
              <a:t>Hafidah</a:t>
            </a:r>
            <a:r>
              <a:rPr sz="2400" dirty="0"/>
              <a:t> </a:t>
            </a:r>
            <a:r>
              <a:rPr sz="2400" dirty="0" err="1"/>
              <a:t>Ayub</a:t>
            </a:r>
            <a:r>
              <a:rPr sz="2400" dirty="0"/>
              <a:t> </a:t>
            </a:r>
            <a:r>
              <a:rPr sz="2400" dirty="0" err="1"/>
              <a:t>Asnawi</a:t>
            </a:r>
            <a:r>
              <a:rPr sz="2400" dirty="0"/>
              <a:t>, </a:t>
            </a:r>
            <a:r>
              <a:rPr sz="2400" dirty="0" err="1"/>
              <a:t>Lc</a:t>
            </a:r>
            <a:r>
              <a:rPr sz="2400" dirty="0"/>
              <a:t>. MA</a:t>
            </a:r>
          </a:p>
          <a:p>
            <a:pPr marL="394206" lvl="0" indent="-284478">
              <a:defRPr sz="1800"/>
            </a:pPr>
            <a:r>
              <a:rPr sz="2400" dirty="0" err="1"/>
              <a:t>Anak</a:t>
            </a:r>
            <a:r>
              <a:rPr sz="2400" dirty="0"/>
              <a:t> 3: </a:t>
            </a:r>
            <a:r>
              <a:rPr sz="2400" dirty="0" err="1"/>
              <a:t>Ukkasyah</a:t>
            </a:r>
            <a:r>
              <a:rPr sz="2400" dirty="0"/>
              <a:t>, </a:t>
            </a:r>
            <a:r>
              <a:rPr sz="2400" dirty="0" err="1"/>
              <a:t>Khansaa</a:t>
            </a:r>
            <a:r>
              <a:rPr sz="2400" dirty="0"/>
              <a:t>’, </a:t>
            </a:r>
            <a:r>
              <a:rPr sz="2400" dirty="0" err="1"/>
              <a:t>Rumaisha</a:t>
            </a:r>
            <a:endParaRPr sz="2400" dirty="0"/>
          </a:p>
          <a:p>
            <a:pPr marL="394206" lvl="0" indent="-284478">
              <a:defRPr sz="1800"/>
            </a:pPr>
            <a:r>
              <a:rPr sz="2400" dirty="0" err="1"/>
              <a:t>Saat</a:t>
            </a:r>
            <a:r>
              <a:rPr sz="2400" dirty="0"/>
              <a:t> </a:t>
            </a:r>
            <a:r>
              <a:rPr sz="2400" dirty="0" err="1"/>
              <a:t>ini</a:t>
            </a:r>
            <a:r>
              <a:rPr sz="2400" dirty="0"/>
              <a:t> </a:t>
            </a:r>
            <a:r>
              <a:rPr sz="2400" dirty="0" err="1"/>
              <a:t>sebagai</a:t>
            </a:r>
            <a:r>
              <a:rPr sz="2400" dirty="0"/>
              <a:t> </a:t>
            </a:r>
            <a:r>
              <a:rPr sz="2400" dirty="0" err="1"/>
              <a:t>Dewan</a:t>
            </a:r>
            <a:r>
              <a:rPr sz="2400" dirty="0"/>
              <a:t> </a:t>
            </a:r>
            <a:r>
              <a:rPr sz="2400" dirty="0" err="1"/>
              <a:t>Syariah</a:t>
            </a:r>
            <a:r>
              <a:rPr sz="2400" dirty="0"/>
              <a:t> IZI (</a:t>
            </a:r>
            <a:r>
              <a:rPr sz="2400" dirty="0" err="1"/>
              <a:t>Inisiatif</a:t>
            </a:r>
            <a:r>
              <a:rPr sz="2400" dirty="0"/>
              <a:t> </a:t>
            </a:r>
            <a:r>
              <a:rPr sz="2400" dirty="0" err="1"/>
              <a:t>Zakat</a:t>
            </a:r>
            <a:r>
              <a:rPr sz="2400" dirty="0"/>
              <a:t> Indonesia, </a:t>
            </a:r>
            <a:r>
              <a:rPr sz="2400" dirty="0" err="1"/>
              <a:t>Ketua</a:t>
            </a:r>
            <a:r>
              <a:rPr sz="2400" dirty="0"/>
              <a:t> STIQ Al-</a:t>
            </a:r>
            <a:r>
              <a:rPr sz="2400" dirty="0" err="1"/>
              <a:t>Multazam</a:t>
            </a:r>
            <a:r>
              <a:rPr sz="2400" dirty="0"/>
              <a:t> </a:t>
            </a:r>
            <a:r>
              <a:rPr sz="2400" dirty="0" err="1"/>
              <a:t>Kuningan</a:t>
            </a:r>
            <a:r>
              <a:rPr sz="2400" dirty="0"/>
              <a:t> </a:t>
            </a:r>
            <a:r>
              <a:rPr sz="2400" dirty="0" err="1"/>
              <a:t>Jawa</a:t>
            </a:r>
            <a:r>
              <a:rPr sz="2400" dirty="0"/>
              <a:t> Barat, </a:t>
            </a:r>
            <a:r>
              <a:rPr sz="2400" dirty="0" err="1"/>
              <a:t>Ketua</a:t>
            </a:r>
            <a:r>
              <a:rPr sz="2400" dirty="0"/>
              <a:t> </a:t>
            </a:r>
            <a:r>
              <a:rPr sz="2400" dirty="0" err="1"/>
              <a:t>Yayasan</a:t>
            </a:r>
            <a:r>
              <a:rPr sz="2400" dirty="0"/>
              <a:t> </a:t>
            </a:r>
            <a:r>
              <a:rPr sz="2400" dirty="0" err="1"/>
              <a:t>Yatim</a:t>
            </a:r>
            <a:r>
              <a:rPr sz="2400" dirty="0"/>
              <a:t> KURSIYA </a:t>
            </a:r>
            <a:r>
              <a:rPr sz="2400" dirty="0" err="1"/>
              <a:t>Gn</a:t>
            </a:r>
            <a:r>
              <a:rPr sz="2400" dirty="0"/>
              <a:t> </a:t>
            </a:r>
            <a:r>
              <a:rPr sz="2400" dirty="0" err="1"/>
              <a:t>Putri</a:t>
            </a:r>
            <a:r>
              <a:rPr sz="2400" dirty="0"/>
              <a:t> Bogor</a:t>
            </a:r>
          </a:p>
          <a:p>
            <a:pPr marL="394206" lvl="0" indent="-284478">
              <a:defRPr sz="1800"/>
            </a:pPr>
            <a:r>
              <a:rPr sz="2400" dirty="0" err="1"/>
              <a:t>Telah</a:t>
            </a:r>
            <a:r>
              <a:rPr sz="2400" dirty="0"/>
              <a:t> </a:t>
            </a:r>
            <a:r>
              <a:rPr sz="2400" dirty="0" err="1"/>
              <a:t>berdakwah</a:t>
            </a:r>
            <a:r>
              <a:rPr sz="2400" dirty="0"/>
              <a:t> </a:t>
            </a:r>
            <a:r>
              <a:rPr sz="2400" dirty="0" err="1"/>
              <a:t>di</a:t>
            </a:r>
            <a:r>
              <a:rPr sz="2400" dirty="0"/>
              <a:t> 27 </a:t>
            </a:r>
            <a:r>
              <a:rPr sz="2400" dirty="0" err="1"/>
              <a:t>negara</a:t>
            </a:r>
            <a:r>
              <a:rPr sz="2400" dirty="0"/>
              <a:t> (Dai 5 </a:t>
            </a:r>
            <a:r>
              <a:rPr sz="2400" dirty="0" err="1"/>
              <a:t>Benua</a:t>
            </a:r>
            <a:r>
              <a:rPr sz="2400" dirty="0"/>
              <a:t>) </a:t>
            </a:r>
            <a:r>
              <a:rPr sz="2400" dirty="0" err="1"/>
              <a:t>diantaranya</a:t>
            </a:r>
            <a:r>
              <a:rPr sz="2400" dirty="0"/>
              <a:t>: </a:t>
            </a:r>
            <a:r>
              <a:rPr sz="2400" dirty="0" err="1"/>
              <a:t>Mesir</a:t>
            </a:r>
            <a:r>
              <a:rPr sz="2400" dirty="0"/>
              <a:t>, Sudan, Kuwait, </a:t>
            </a:r>
            <a:r>
              <a:rPr sz="2400" dirty="0" err="1"/>
              <a:t>Uni</a:t>
            </a:r>
            <a:r>
              <a:rPr sz="2400" dirty="0"/>
              <a:t> Emirate Arab, Qatar, </a:t>
            </a:r>
            <a:r>
              <a:rPr sz="2400" dirty="0" err="1"/>
              <a:t>Australi</a:t>
            </a:r>
            <a:r>
              <a:rPr sz="2400" dirty="0"/>
              <a:t>, Malaysia, Brunei, </a:t>
            </a:r>
            <a:r>
              <a:rPr sz="2400" dirty="0" err="1"/>
              <a:t>Singapura</a:t>
            </a:r>
            <a:r>
              <a:rPr sz="2400" dirty="0"/>
              <a:t>, </a:t>
            </a:r>
            <a:r>
              <a:rPr sz="2400" dirty="0" smtClean="0"/>
              <a:t>Thailan</a:t>
            </a:r>
            <a:r>
              <a:rPr lang="en-US" sz="2400" dirty="0" smtClean="0"/>
              <a:t>d,</a:t>
            </a:r>
            <a:r>
              <a:rPr sz="2400" dirty="0" smtClean="0"/>
              <a:t> </a:t>
            </a:r>
            <a:r>
              <a:rPr sz="2400" dirty="0" err="1"/>
              <a:t>Belanda</a:t>
            </a:r>
            <a:r>
              <a:rPr sz="2400" dirty="0"/>
              <a:t>, </a:t>
            </a:r>
            <a:r>
              <a:rPr sz="2400" dirty="0" err="1"/>
              <a:t>Jerman</a:t>
            </a:r>
            <a:r>
              <a:rPr sz="2400" dirty="0"/>
              <a:t>, </a:t>
            </a:r>
            <a:r>
              <a:rPr sz="2400" dirty="0" err="1"/>
              <a:t>Prancis</a:t>
            </a:r>
            <a:r>
              <a:rPr sz="2400" dirty="0"/>
              <a:t>, </a:t>
            </a:r>
            <a:r>
              <a:rPr sz="2400" dirty="0" err="1"/>
              <a:t>Belgia</a:t>
            </a:r>
            <a:r>
              <a:rPr sz="2400" dirty="0"/>
              <a:t>, Austria, </a:t>
            </a:r>
            <a:r>
              <a:rPr sz="2400" dirty="0" err="1"/>
              <a:t>Hongaria</a:t>
            </a:r>
            <a:r>
              <a:rPr sz="2400" dirty="0"/>
              <a:t>, </a:t>
            </a:r>
            <a:r>
              <a:rPr sz="2400" dirty="0" err="1"/>
              <a:t>Cheko</a:t>
            </a:r>
            <a:r>
              <a:rPr sz="2400" dirty="0"/>
              <a:t>, Slovakia, Slovenia, </a:t>
            </a:r>
            <a:r>
              <a:rPr sz="2400" dirty="0" err="1"/>
              <a:t>Amerika</a:t>
            </a:r>
            <a:r>
              <a:rPr sz="2400" dirty="0"/>
              <a:t>, </a:t>
            </a:r>
            <a:r>
              <a:rPr sz="2400" dirty="0" err="1"/>
              <a:t>Jepang</a:t>
            </a:r>
            <a:r>
              <a:rPr sz="2400" dirty="0"/>
              <a:t>, Korea Selatan, Taiwan, </a:t>
            </a:r>
            <a:r>
              <a:rPr sz="2400" dirty="0" err="1"/>
              <a:t>dll</a:t>
            </a:r>
            <a:r>
              <a:rPr sz="2400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title"/>
          </p:nvPr>
        </p:nvSpPr>
        <p:spPr>
          <a:xfrm>
            <a:off x="1714479" y="1071546"/>
            <a:ext cx="5815029" cy="3462349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en-US" sz="3600" b="1" dirty="0" err="1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Apa</a:t>
            </a:r>
            <a:r>
              <a:rPr lang="en-US" sz="3600" b="1" dirty="0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Kriteria</a:t>
            </a:r>
            <a:r>
              <a:rPr lang="en-US" sz="3600" b="1" dirty="0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br>
              <a:rPr lang="en-US" sz="3600" b="1" dirty="0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Muslim </a:t>
            </a:r>
            <a:r>
              <a:rPr lang="en-US" sz="3600" b="1" dirty="0" err="1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Berkualitas</a:t>
            </a:r>
            <a:r>
              <a:rPr sz="4800" b="1" dirty="0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sz="4800" b="1" dirty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?</a:t>
            </a:r>
          </a:p>
        </p:txBody>
      </p:sp>
      <p:grpSp>
        <p:nvGrpSpPr>
          <p:cNvPr id="2" name="Group 103"/>
          <p:cNvGrpSpPr/>
          <p:nvPr/>
        </p:nvGrpSpPr>
        <p:grpSpPr>
          <a:xfrm>
            <a:off x="-2" y="5357826"/>
            <a:ext cx="8929721" cy="1071573"/>
            <a:chOff x="0" y="0"/>
            <a:chExt cx="8929719" cy="1071571"/>
          </a:xfrm>
        </p:grpSpPr>
        <p:pic>
          <p:nvPicPr>
            <p:cNvPr id="96" name="image6.jpeg" descr="berdoa2.jpg"/>
            <p:cNvPicPr/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-1" y="23353"/>
              <a:ext cx="1076328" cy="994029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97" name="image7.jpeg" descr="berdoa-pic.jpg"/>
            <p:cNvPicPr/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1143007" y="23353"/>
              <a:ext cx="1233298" cy="1036375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98" name="image8.jpeg" descr="berdoa1.jpg"/>
            <p:cNvPicPr/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2500329" y="23333"/>
              <a:ext cx="1285886" cy="1032541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99" name="image9.jpeg" descr="fa_01.2.jpg"/>
            <p:cNvPicPr/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3857651" y="0"/>
              <a:ext cx="1214448" cy="1071573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100" name="image10.jpeg" descr="doa2.jpg"/>
            <p:cNvPicPr/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5143536" y="45058"/>
              <a:ext cx="1071572" cy="991706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101" name="image11.jpeg" descr="doa1.jpg"/>
            <p:cNvPicPr/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6286543" y="23353"/>
              <a:ext cx="1404944" cy="1032540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102" name="image12.jpeg" descr="doa-1.jpg"/>
            <p:cNvPicPr/>
            <p:nvPr/>
          </p:nvPicPr>
          <p:blipFill>
            <a:blip r:embed="rId8" cstate="print">
              <a:extLst/>
            </a:blip>
            <a:stretch>
              <a:fillRect/>
            </a:stretch>
          </p:blipFill>
          <p:spPr>
            <a:xfrm>
              <a:off x="7805773" y="23353"/>
              <a:ext cx="1123947" cy="10403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Muslim Yang ‘</a:t>
            </a:r>
            <a:r>
              <a:rPr lang="en-US" dirty="0" err="1" smtClean="0"/>
              <a:t>Mengenal</a:t>
            </a:r>
            <a:r>
              <a:rPr lang="en-US" dirty="0" smtClean="0"/>
              <a:t>’ Allah </a:t>
            </a:r>
            <a:r>
              <a:rPr lang="en-US" dirty="0" err="1" smtClean="0"/>
              <a:t>swt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Muslim yang </a:t>
            </a:r>
            <a:r>
              <a:rPr lang="en-US" dirty="0" err="1" smtClean="0"/>
              <a:t>berkualitas</a:t>
            </a:r>
            <a:r>
              <a:rPr lang="en-US" dirty="0" smtClean="0"/>
              <a:t>,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biologis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. </a:t>
            </a:r>
            <a:r>
              <a:rPr lang="en-US" dirty="0" err="1" smtClean="0"/>
              <a:t>Namun</a:t>
            </a:r>
            <a:r>
              <a:rPr lang="en-US" dirty="0" smtClean="0"/>
              <a:t> yang </a:t>
            </a:r>
            <a:r>
              <a:rPr lang="en-US" dirty="0" err="1" smtClean="0"/>
              <a:t>terpenting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err="1" smtClean="0"/>
              <a:t>muslim</a:t>
            </a:r>
            <a:r>
              <a:rPr lang="en-US" dirty="0" smtClean="0"/>
              <a:t> yang ‘</a:t>
            </a:r>
            <a:r>
              <a:rPr lang="en-US" dirty="0" err="1" smtClean="0"/>
              <a:t>mengenal</a:t>
            </a:r>
            <a:r>
              <a:rPr lang="en-US" dirty="0" smtClean="0"/>
              <a:t>’ Allah </a:t>
            </a:r>
            <a:r>
              <a:rPr lang="en-US" dirty="0" err="1" smtClean="0"/>
              <a:t>swt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Allah </a:t>
            </a:r>
            <a:r>
              <a:rPr lang="en-US" dirty="0" err="1" smtClean="0"/>
              <a:t>swt</a:t>
            </a:r>
            <a:r>
              <a:rPr lang="en-US" dirty="0" smtClean="0"/>
              <a:t> </a:t>
            </a:r>
            <a:r>
              <a:rPr lang="en-US" dirty="0" err="1" smtClean="0"/>
              <a:t>berfirman</a:t>
            </a:r>
            <a:r>
              <a:rPr lang="en-US" dirty="0" smtClean="0"/>
              <a:t>, ‘Dan </a:t>
            </a:r>
            <a:r>
              <a:rPr lang="en-US" dirty="0" err="1" smtClean="0"/>
              <a:t>sungguh</a:t>
            </a:r>
            <a:r>
              <a:rPr lang="en-US" dirty="0" smtClean="0"/>
              <a:t> </a:t>
            </a:r>
            <a:r>
              <a:rPr lang="en-US" dirty="0" err="1" smtClean="0"/>
              <a:t>Kami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ciptakan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penciptaan</a:t>
            </a:r>
            <a:r>
              <a:rPr lang="en-US" dirty="0" smtClean="0"/>
              <a:t> yang </a:t>
            </a:r>
            <a:r>
              <a:rPr lang="en-US" dirty="0" err="1" smtClean="0"/>
              <a:t>terbaik</a:t>
            </a:r>
            <a:r>
              <a:rPr lang="en-US" dirty="0" smtClean="0"/>
              <a:t>’. (QS at-Tin </a:t>
            </a:r>
            <a:r>
              <a:rPr lang="en-US" dirty="0" err="1" smtClean="0"/>
              <a:t>ayat</a:t>
            </a:r>
            <a:r>
              <a:rPr lang="en-US" dirty="0" smtClean="0"/>
              <a:t> 5)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Muslim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Akhlak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bedanya</a:t>
            </a:r>
            <a:r>
              <a:rPr lang="en-US" dirty="0" smtClean="0"/>
              <a:t> </a:t>
            </a:r>
            <a:r>
              <a:rPr lang="en-US" dirty="0" err="1" smtClean="0"/>
              <a:t>akhlak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etika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Akhlak</a:t>
            </a:r>
            <a:r>
              <a:rPr lang="en-US" dirty="0" smtClean="0"/>
              <a:t> </a:t>
            </a:r>
            <a:r>
              <a:rPr lang="en-US" dirty="0" err="1" smtClean="0"/>
              <a:t>lebin</a:t>
            </a:r>
            <a:r>
              <a:rPr lang="en-US" dirty="0" smtClean="0"/>
              <a:t> universal </a:t>
            </a:r>
            <a:r>
              <a:rPr lang="en-US" dirty="0" err="1" smtClean="0"/>
              <a:t>dibandingkan</a:t>
            </a:r>
            <a:r>
              <a:rPr lang="en-US" dirty="0" smtClean="0"/>
              <a:t> </a:t>
            </a:r>
            <a:r>
              <a:rPr lang="en-US" dirty="0" err="1" smtClean="0"/>
              <a:t>etika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Nabi</a:t>
            </a:r>
            <a:r>
              <a:rPr lang="en-US" dirty="0" smtClean="0"/>
              <a:t> saw </a:t>
            </a:r>
            <a:r>
              <a:rPr lang="en-US" dirty="0" err="1" smtClean="0"/>
              <a:t>bersabda</a:t>
            </a:r>
            <a:r>
              <a:rPr lang="en-US" dirty="0" smtClean="0"/>
              <a:t>, ‘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Mukmin</a:t>
            </a:r>
            <a:r>
              <a:rPr lang="en-US" dirty="0" smtClean="0"/>
              <a:t> yang paling </a:t>
            </a:r>
            <a:r>
              <a:rPr lang="en-US" dirty="0" err="1" smtClean="0"/>
              <a:t>sempurna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Mukmin</a:t>
            </a:r>
            <a:r>
              <a:rPr lang="en-US" dirty="0" smtClean="0"/>
              <a:t> yang paling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akhlaknya</a:t>
            </a:r>
            <a:r>
              <a:rPr lang="en-US" dirty="0" smtClean="0"/>
              <a:t>’. 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 smtClean="0"/>
              <a:t>HR. Abu </a:t>
            </a:r>
            <a:r>
              <a:rPr lang="en-US" dirty="0" err="1" smtClean="0"/>
              <a:t>Daud</a:t>
            </a:r>
            <a:r>
              <a:rPr lang="en-US" dirty="0" smtClean="0"/>
              <a:t> 4682, </a:t>
            </a:r>
            <a:r>
              <a:rPr lang="en-US" dirty="0" err="1" smtClean="0"/>
              <a:t>Ibnu</a:t>
            </a:r>
            <a:r>
              <a:rPr lang="en-US" dirty="0" smtClean="0"/>
              <a:t> </a:t>
            </a:r>
            <a:r>
              <a:rPr lang="en-US" dirty="0" err="1" smtClean="0"/>
              <a:t>Majah</a:t>
            </a:r>
            <a:r>
              <a:rPr lang="en-US" dirty="0" smtClean="0"/>
              <a:t> no 1162, Al-Hafiz Abu </a:t>
            </a:r>
            <a:r>
              <a:rPr lang="en-US" dirty="0" err="1" smtClean="0"/>
              <a:t>Thahir</a:t>
            </a:r>
            <a:r>
              <a:rPr lang="en-US" dirty="0" smtClean="0"/>
              <a:t>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sanad</a:t>
            </a:r>
            <a:r>
              <a:rPr lang="en-US" dirty="0" smtClean="0"/>
              <a:t> </a:t>
            </a:r>
            <a:r>
              <a:rPr lang="en-US" dirty="0" err="1" smtClean="0"/>
              <a:t>hadits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Hasan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Muslim Yang </a:t>
            </a:r>
            <a:r>
              <a:rPr lang="en-US" dirty="0" err="1" smtClean="0"/>
              <a:t>Produktif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Apa</a:t>
            </a:r>
            <a:r>
              <a:rPr lang="en-US" dirty="0" smtClean="0"/>
              <a:t> yang </a:t>
            </a:r>
            <a:r>
              <a:rPr lang="en-US" dirty="0" err="1" smtClean="0"/>
              <a:t>dihasilkan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hidupnya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err="1" smtClean="0"/>
              <a:t>Nabi</a:t>
            </a:r>
            <a:r>
              <a:rPr lang="en-US" dirty="0" smtClean="0"/>
              <a:t> saw </a:t>
            </a:r>
            <a:r>
              <a:rPr lang="en-US" dirty="0" err="1" smtClean="0"/>
              <a:t>bersabda</a:t>
            </a:r>
            <a:r>
              <a:rPr lang="en-US" dirty="0" smtClean="0"/>
              <a:t>, ‘</a:t>
            </a:r>
            <a:r>
              <a:rPr lang="en-US" dirty="0" err="1" smtClean="0"/>
              <a:t>Manusia</a:t>
            </a:r>
            <a:r>
              <a:rPr lang="en-US" dirty="0" smtClean="0"/>
              <a:t> yang paling </a:t>
            </a:r>
            <a:r>
              <a:rPr lang="en-US" dirty="0" err="1" smtClean="0"/>
              <a:t>dicintai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Allah </a:t>
            </a:r>
            <a:r>
              <a:rPr lang="en-US" dirty="0" err="1" smtClean="0"/>
              <a:t>adalah</a:t>
            </a:r>
            <a:r>
              <a:rPr lang="en-US" dirty="0" smtClean="0"/>
              <a:t> yang paling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manfaat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…’. 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 smtClean="0"/>
              <a:t>HR. </a:t>
            </a:r>
            <a:r>
              <a:rPr lang="en-US" dirty="0" err="1" smtClean="0"/>
              <a:t>Ath-Thabarani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i="1" dirty="0" smtClean="0"/>
              <a:t>al-</a:t>
            </a:r>
            <a:r>
              <a:rPr lang="en-US" i="1" dirty="0" err="1" smtClean="0"/>
              <a:t>Mu’jam</a:t>
            </a:r>
            <a:r>
              <a:rPr lang="en-US" i="1" dirty="0" smtClean="0"/>
              <a:t> al-</a:t>
            </a:r>
            <a:r>
              <a:rPr lang="en-US" i="1" dirty="0" err="1" smtClean="0"/>
              <a:t>Kabir</a:t>
            </a:r>
            <a:r>
              <a:rPr lang="en-US" i="1" dirty="0" smtClean="0"/>
              <a:t> </a:t>
            </a:r>
            <a:r>
              <a:rPr lang="en-US" dirty="0" smtClean="0"/>
              <a:t>no 13280, </a:t>
            </a:r>
            <a:r>
              <a:rPr lang="en-US" dirty="0" err="1" smtClean="0"/>
              <a:t>Syaikh</a:t>
            </a:r>
            <a:r>
              <a:rPr lang="en-US" dirty="0" smtClean="0"/>
              <a:t> </a:t>
            </a:r>
            <a:r>
              <a:rPr lang="en-US" dirty="0" err="1" smtClean="0"/>
              <a:t>Albani</a:t>
            </a:r>
            <a:r>
              <a:rPr lang="en-US" dirty="0" smtClean="0"/>
              <a:t>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hadits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Hasan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Muslim Yang </a:t>
            </a:r>
            <a:r>
              <a:rPr lang="en-US" dirty="0" err="1" smtClean="0"/>
              <a:t>Kreatif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Muslim yang </a:t>
            </a:r>
            <a:r>
              <a:rPr lang="en-US" dirty="0" err="1" smtClean="0"/>
              <a:t>berkualitas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Muslim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berfikir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berbuat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kecenderungan</a:t>
            </a:r>
            <a:r>
              <a:rPr lang="en-US" dirty="0" smtClean="0"/>
              <a:t> </a:t>
            </a:r>
            <a:r>
              <a:rPr lang="en-US" dirty="0" err="1" smtClean="0"/>
              <a:t>sekarang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malas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kreatifnya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Ciri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- Rasa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tahu</a:t>
            </a:r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 err="1" smtClean="0"/>
              <a:t>Bersikap</a:t>
            </a:r>
            <a:r>
              <a:rPr lang="en-US" dirty="0" smtClean="0"/>
              <a:t> </a:t>
            </a:r>
            <a:r>
              <a:rPr lang="en-US" dirty="0" err="1" smtClean="0"/>
              <a:t>terbuka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pengalaman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 err="1" smtClean="0"/>
              <a:t>Panjangan</a:t>
            </a:r>
            <a:r>
              <a:rPr lang="en-US" dirty="0" smtClean="0"/>
              <a:t> </a:t>
            </a:r>
            <a:r>
              <a:rPr lang="en-US" dirty="0" err="1" smtClean="0"/>
              <a:t>akal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penalaran</a:t>
            </a:r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 err="1" smtClean="0"/>
              <a:t>Keinginan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menemukan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meneliti</a:t>
            </a:r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 err="1" smtClean="0"/>
              <a:t>Mencari</a:t>
            </a:r>
            <a:r>
              <a:rPr lang="en-US" dirty="0" smtClean="0"/>
              <a:t> </a:t>
            </a:r>
            <a:r>
              <a:rPr lang="en-US" dirty="0" err="1" smtClean="0"/>
              <a:t>jawaban</a:t>
            </a:r>
            <a:r>
              <a:rPr lang="en-US" dirty="0" smtClean="0"/>
              <a:t> yang </a:t>
            </a:r>
            <a:r>
              <a:rPr lang="en-US" dirty="0" err="1" smtClean="0"/>
              <a:t>memuaskan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komprehensif</a:t>
            </a:r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 err="1" smtClean="0"/>
              <a:t>Bergairah</a:t>
            </a:r>
            <a:r>
              <a:rPr lang="en-US" dirty="0" smtClean="0"/>
              <a:t>, </a:t>
            </a:r>
            <a:r>
              <a:rPr lang="en-US" dirty="0" err="1" smtClean="0"/>
              <a:t>aktif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berdedikasi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tugas</a:t>
            </a:r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keluasan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membaca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title"/>
          </p:nvPr>
        </p:nvSpPr>
        <p:spPr>
          <a:xfrm>
            <a:off x="1714479" y="1071546"/>
            <a:ext cx="6134121" cy="3462349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en-US" sz="3600" b="1" dirty="0" err="1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Bagaimana</a:t>
            </a:r>
            <a:r>
              <a:rPr lang="en-US" sz="3600" b="1" dirty="0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Meningkatkan</a:t>
            </a:r>
            <a:r>
              <a:rPr lang="en-US" sz="3600" b="1" dirty="0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Kualitas</a:t>
            </a:r>
            <a:r>
              <a:rPr lang="en-US" sz="3600" b="1" dirty="0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di</a:t>
            </a:r>
            <a:r>
              <a:rPr lang="en-US" sz="3600" b="1" dirty="0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Bulan</a:t>
            </a:r>
            <a:r>
              <a:rPr lang="en-US" sz="3600" b="1" dirty="0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Ramadhan</a:t>
            </a:r>
            <a:r>
              <a:rPr sz="3600" b="1" dirty="0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4800" b="1" dirty="0" smtClean="0">
                <a:solidFill>
                  <a:srgbClr val="1F497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</a:rPr>
              <a:t>?</a:t>
            </a:r>
            <a:endParaRPr sz="4800" b="1" dirty="0">
              <a:solidFill>
                <a:srgbClr val="1F497D"/>
              </a:solidFill>
              <a:effectLst>
                <a:outerShdw blurRad="38100" dist="25400" dir="5400000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grpSp>
        <p:nvGrpSpPr>
          <p:cNvPr id="2" name="Group 103"/>
          <p:cNvGrpSpPr/>
          <p:nvPr/>
        </p:nvGrpSpPr>
        <p:grpSpPr>
          <a:xfrm>
            <a:off x="-2" y="5357826"/>
            <a:ext cx="8929721" cy="1071573"/>
            <a:chOff x="0" y="0"/>
            <a:chExt cx="8929719" cy="1071571"/>
          </a:xfrm>
        </p:grpSpPr>
        <p:pic>
          <p:nvPicPr>
            <p:cNvPr id="96" name="image6.jpeg" descr="berdoa2.jpg"/>
            <p:cNvPicPr/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-1" y="23353"/>
              <a:ext cx="1076328" cy="994029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97" name="image7.jpeg" descr="berdoa-pic.jpg"/>
            <p:cNvPicPr/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1143007" y="23353"/>
              <a:ext cx="1233298" cy="1036375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98" name="image8.jpeg" descr="berdoa1.jpg"/>
            <p:cNvPicPr/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2500329" y="23333"/>
              <a:ext cx="1285886" cy="1032541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99" name="image9.jpeg" descr="fa_01.2.jpg"/>
            <p:cNvPicPr/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3857651" y="0"/>
              <a:ext cx="1214448" cy="1071573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100" name="image10.jpeg" descr="doa2.jpg"/>
            <p:cNvPicPr/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5143536" y="45058"/>
              <a:ext cx="1071572" cy="991706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101" name="image11.jpeg" descr="doa1.jpg"/>
            <p:cNvPicPr/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6286543" y="23353"/>
              <a:ext cx="1404944" cy="1032540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102" name="image12.jpeg" descr="doa-1.jpg"/>
            <p:cNvPicPr/>
            <p:nvPr/>
          </p:nvPicPr>
          <p:blipFill>
            <a:blip r:embed="rId8" cstate="print">
              <a:extLst/>
            </a:blip>
            <a:stretch>
              <a:fillRect/>
            </a:stretch>
          </p:blipFill>
          <p:spPr>
            <a:xfrm>
              <a:off x="7805773" y="23353"/>
              <a:ext cx="1123947" cy="10403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3657600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Mengenal</a:t>
            </a:r>
            <a:r>
              <a:rPr lang="en-US" sz="4000" dirty="0" smtClean="0"/>
              <a:t> Allah </a:t>
            </a:r>
            <a:r>
              <a:rPr lang="en-US" sz="4000" dirty="0" err="1" smtClean="0"/>
              <a:t>swt</a:t>
            </a:r>
            <a:endParaRPr lang="en-US" sz="4000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Kembalilah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Allah 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Sahabat</a:t>
            </a:r>
            <a:r>
              <a:rPr lang="en-US" dirty="0" smtClean="0"/>
              <a:t> Abu </a:t>
            </a:r>
            <a:r>
              <a:rPr lang="en-US" dirty="0" err="1" smtClean="0"/>
              <a:t>Hurairah</a:t>
            </a:r>
            <a:r>
              <a:rPr lang="en-US" dirty="0" smtClean="0"/>
              <a:t> </a:t>
            </a:r>
            <a:r>
              <a:rPr lang="en-US" dirty="0" err="1" smtClean="0"/>
              <a:t>meriwayatkan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Nabi</a:t>
            </a:r>
            <a:r>
              <a:rPr lang="en-US" dirty="0" smtClean="0"/>
              <a:t> saw </a:t>
            </a:r>
            <a:r>
              <a:rPr lang="en-US" dirty="0" err="1" smtClean="0"/>
              <a:t>bersabda</a:t>
            </a:r>
            <a:r>
              <a:rPr lang="en-US" dirty="0" smtClean="0"/>
              <a:t>, ‘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amal</a:t>
            </a:r>
            <a:r>
              <a:rPr lang="en-US" dirty="0" smtClean="0"/>
              <a:t> </a:t>
            </a:r>
            <a:r>
              <a:rPr lang="en-US" dirty="0" err="1" smtClean="0"/>
              <a:t>kebaikan</a:t>
            </a:r>
            <a:r>
              <a:rPr lang="en-US" dirty="0" smtClean="0"/>
              <a:t> yang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dilipatgandakan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sepuluh</a:t>
            </a:r>
            <a:r>
              <a:rPr lang="en-US" dirty="0" smtClean="0"/>
              <a:t> yang </a:t>
            </a:r>
            <a:r>
              <a:rPr lang="en-US" dirty="0" err="1" smtClean="0"/>
              <a:t>semisal</a:t>
            </a:r>
            <a:r>
              <a:rPr lang="en-US" dirty="0" smtClean="0"/>
              <a:t> </a:t>
            </a:r>
            <a:r>
              <a:rPr lang="en-US" dirty="0" err="1" smtClean="0"/>
              <a:t>hingga</a:t>
            </a:r>
            <a:r>
              <a:rPr lang="en-US" dirty="0" smtClean="0"/>
              <a:t> </a:t>
            </a:r>
            <a:r>
              <a:rPr lang="en-US" dirty="0" err="1" smtClean="0"/>
              <a:t>tujuh</a:t>
            </a:r>
            <a:r>
              <a:rPr lang="en-US" dirty="0" smtClean="0"/>
              <a:t> </a:t>
            </a:r>
            <a:r>
              <a:rPr lang="en-US" dirty="0" err="1" smtClean="0"/>
              <a:t>ratus</a:t>
            </a:r>
            <a:r>
              <a:rPr lang="en-US" dirty="0" smtClean="0"/>
              <a:t> kali </a:t>
            </a:r>
            <a:r>
              <a:rPr lang="en-US" dirty="0" err="1" smtClean="0"/>
              <a:t>lipat</a:t>
            </a:r>
            <a:r>
              <a:rPr lang="en-US" dirty="0" smtClean="0"/>
              <a:t>’. Allah </a:t>
            </a:r>
            <a:r>
              <a:rPr lang="en-US" dirty="0" err="1" smtClean="0"/>
              <a:t>berfirman</a:t>
            </a:r>
            <a:r>
              <a:rPr lang="en-US" dirty="0" smtClean="0"/>
              <a:t>, ‘</a:t>
            </a:r>
            <a:r>
              <a:rPr lang="en-US" dirty="0" err="1" smtClean="0"/>
              <a:t>Kecuali</a:t>
            </a:r>
            <a:r>
              <a:rPr lang="en-US" dirty="0" smtClean="0"/>
              <a:t> </a:t>
            </a:r>
            <a:r>
              <a:rPr lang="en-US" dirty="0" err="1" smtClean="0"/>
              <a:t>amalan</a:t>
            </a:r>
            <a:r>
              <a:rPr lang="en-US" dirty="0" smtClean="0"/>
              <a:t> </a:t>
            </a:r>
            <a:r>
              <a:rPr lang="en-US" dirty="0" err="1" smtClean="0"/>
              <a:t>shaum</a:t>
            </a:r>
            <a:r>
              <a:rPr lang="en-US" dirty="0" smtClean="0"/>
              <a:t>. </a:t>
            </a:r>
            <a:r>
              <a:rPr lang="en-US" dirty="0" err="1" smtClean="0"/>
              <a:t>Amalan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-Ku,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Aku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membalasnya</a:t>
            </a:r>
            <a:r>
              <a:rPr lang="en-US" dirty="0" smtClean="0"/>
              <a:t>’. (HR. Muslim no 1151)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Employee of Allah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Allah </a:t>
            </a:r>
            <a:r>
              <a:rPr lang="en-US" dirty="0" err="1" smtClean="0"/>
              <a:t>swt</a:t>
            </a:r>
            <a:r>
              <a:rPr lang="en-US" dirty="0" smtClean="0"/>
              <a:t> </a:t>
            </a:r>
            <a:r>
              <a:rPr lang="en-US" dirty="0" err="1" smtClean="0"/>
              <a:t>berfirman</a:t>
            </a:r>
            <a:r>
              <a:rPr lang="en-US" dirty="0" smtClean="0"/>
              <a:t> </a:t>
            </a:r>
            <a:r>
              <a:rPr lang="en-US" dirty="0" err="1" smtClean="0"/>
              <a:t>menceritakan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Nabi</a:t>
            </a:r>
            <a:r>
              <a:rPr lang="en-US" dirty="0" smtClean="0"/>
              <a:t> Ibrahim as, ‘</a:t>
            </a:r>
            <a:r>
              <a:rPr lang="en-US" dirty="0" err="1" smtClean="0"/>
              <a:t>Katakanlah</a:t>
            </a:r>
            <a:r>
              <a:rPr lang="en-US" dirty="0" smtClean="0"/>
              <a:t>, </a:t>
            </a:r>
            <a:r>
              <a:rPr lang="en-US" dirty="0" err="1" smtClean="0"/>
              <a:t>sesungguhnya</a:t>
            </a:r>
            <a:r>
              <a:rPr lang="en-US" dirty="0" smtClean="0"/>
              <a:t> </a:t>
            </a:r>
            <a:r>
              <a:rPr lang="en-US" dirty="0" err="1" smtClean="0"/>
              <a:t>shalatku</a:t>
            </a:r>
            <a:r>
              <a:rPr lang="en-US" dirty="0" smtClean="0"/>
              <a:t>, </a:t>
            </a:r>
            <a:r>
              <a:rPr lang="en-US" dirty="0" err="1" smtClean="0"/>
              <a:t>ibadahku</a:t>
            </a:r>
            <a:r>
              <a:rPr lang="en-US" dirty="0" smtClean="0"/>
              <a:t>, </a:t>
            </a:r>
            <a:r>
              <a:rPr lang="en-US" dirty="0" err="1" smtClean="0"/>
              <a:t>hidupku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matiku</a:t>
            </a:r>
            <a:r>
              <a:rPr lang="en-US" dirty="0" smtClean="0"/>
              <a:t> </a:t>
            </a:r>
            <a:r>
              <a:rPr lang="en-US" dirty="0" err="1" smtClean="0"/>
              <a:t>hanyalah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Allah </a:t>
            </a:r>
            <a:r>
              <a:rPr lang="en-US" dirty="0" err="1" smtClean="0"/>
              <a:t>Rabb</a:t>
            </a:r>
            <a:r>
              <a:rPr lang="en-US" dirty="0" smtClean="0"/>
              <a:t> </a:t>
            </a:r>
            <a:r>
              <a:rPr lang="en-US" dirty="0" err="1" smtClean="0"/>
              <a:t>semesta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’. 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 smtClean="0"/>
              <a:t>QS. Al-</a:t>
            </a:r>
            <a:r>
              <a:rPr lang="en-US" dirty="0" err="1" smtClean="0"/>
              <a:t>An’am</a:t>
            </a:r>
            <a:r>
              <a:rPr lang="en-US" dirty="0" smtClean="0"/>
              <a:t> </a:t>
            </a:r>
            <a:r>
              <a:rPr lang="en-US" dirty="0" err="1" smtClean="0"/>
              <a:t>ayat</a:t>
            </a:r>
            <a:r>
              <a:rPr lang="en-US" dirty="0" smtClean="0"/>
              <a:t> 162)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endParaRPr lang="en-US" sz="3600" dirty="0" smtClean="0"/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‘</a:t>
            </a:r>
            <a:r>
              <a:rPr lang="en-US" sz="3600" dirty="0" err="1" smtClean="0"/>
              <a:t>Setiap</a:t>
            </a:r>
            <a:r>
              <a:rPr lang="en-US" sz="3600" dirty="0" smtClean="0"/>
              <a:t> </a:t>
            </a:r>
            <a:r>
              <a:rPr lang="en-US" sz="3600" dirty="0" err="1" smtClean="0"/>
              <a:t>Kenikmatan</a:t>
            </a:r>
            <a:r>
              <a:rPr lang="en-US" sz="3600" dirty="0" smtClean="0"/>
              <a:t> Yang </a:t>
            </a:r>
            <a:r>
              <a:rPr lang="en-US" sz="3600" dirty="0" err="1" smtClean="0"/>
              <a:t>Tidak</a:t>
            </a:r>
            <a:r>
              <a:rPr lang="en-US" sz="3600" dirty="0" smtClean="0"/>
              <a:t> </a:t>
            </a:r>
            <a:r>
              <a:rPr lang="en-US" sz="3600" dirty="0" err="1" smtClean="0"/>
              <a:t>Menjadikannya</a:t>
            </a:r>
            <a:r>
              <a:rPr lang="en-US" sz="3600" dirty="0" smtClean="0"/>
              <a:t> </a:t>
            </a:r>
            <a:r>
              <a:rPr lang="en-US" sz="3600" dirty="0" err="1" smtClean="0"/>
              <a:t>Dekat</a:t>
            </a:r>
            <a:r>
              <a:rPr lang="en-US" sz="3600" dirty="0" smtClean="0"/>
              <a:t> </a:t>
            </a:r>
            <a:r>
              <a:rPr lang="en-US" sz="3600" dirty="0" err="1" smtClean="0"/>
              <a:t>Kepada</a:t>
            </a:r>
            <a:r>
              <a:rPr lang="en-US" sz="3600" dirty="0" smtClean="0"/>
              <a:t> Allah, </a:t>
            </a:r>
            <a:r>
              <a:rPr lang="en-US" sz="3600" dirty="0" err="1" smtClean="0"/>
              <a:t>Sesungguhnya</a:t>
            </a:r>
            <a:r>
              <a:rPr lang="en-US" sz="3600" dirty="0" smtClean="0"/>
              <a:t> </a:t>
            </a:r>
            <a:r>
              <a:rPr lang="en-US" sz="3600" dirty="0" err="1" smtClean="0"/>
              <a:t>Ia</a:t>
            </a:r>
            <a:r>
              <a:rPr lang="en-US" sz="3600" dirty="0" smtClean="0"/>
              <a:t> </a:t>
            </a:r>
            <a:r>
              <a:rPr lang="en-US" sz="3600" dirty="0" err="1" smtClean="0"/>
              <a:t>Adalah</a:t>
            </a:r>
            <a:r>
              <a:rPr lang="en-US" sz="3600" dirty="0" smtClean="0"/>
              <a:t> </a:t>
            </a:r>
            <a:r>
              <a:rPr lang="en-US" sz="3600" dirty="0" err="1" smtClean="0"/>
              <a:t>Musibah</a:t>
            </a:r>
            <a:r>
              <a:rPr lang="en-US" sz="3600" dirty="0" smtClean="0"/>
              <a:t>’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endParaRPr lang="en-US" sz="3600" dirty="0" smtClean="0"/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‘Kita </a:t>
            </a:r>
            <a:r>
              <a:rPr lang="en-US" sz="3600" dirty="0" err="1" smtClean="0"/>
              <a:t>Sering</a:t>
            </a:r>
            <a:r>
              <a:rPr lang="en-US" sz="3600" dirty="0" smtClean="0"/>
              <a:t> </a:t>
            </a:r>
            <a:r>
              <a:rPr lang="en-US" sz="3600" dirty="0" err="1" smtClean="0"/>
              <a:t>Bicara</a:t>
            </a:r>
            <a:r>
              <a:rPr lang="en-US" sz="3600" dirty="0" smtClean="0"/>
              <a:t> </a:t>
            </a:r>
            <a:r>
              <a:rPr lang="en-US" sz="3600" dirty="0" err="1" smtClean="0"/>
              <a:t>Tentang</a:t>
            </a:r>
            <a:r>
              <a:rPr lang="en-US" sz="3600" dirty="0" smtClean="0"/>
              <a:t> Allah, </a:t>
            </a:r>
            <a:r>
              <a:rPr lang="en-US" sz="3600" dirty="0" err="1" smtClean="0"/>
              <a:t>Namun</a:t>
            </a:r>
            <a:r>
              <a:rPr lang="en-US" sz="3600" dirty="0" smtClean="0"/>
              <a:t> </a:t>
            </a:r>
            <a:r>
              <a:rPr lang="en-US" sz="3600" dirty="0" err="1" smtClean="0"/>
              <a:t>Jarang</a:t>
            </a:r>
            <a:r>
              <a:rPr lang="en-US" sz="3600" dirty="0" smtClean="0"/>
              <a:t> </a:t>
            </a:r>
            <a:r>
              <a:rPr lang="en-US" sz="3600" dirty="0" err="1" smtClean="0"/>
              <a:t>Bicara</a:t>
            </a:r>
            <a:r>
              <a:rPr lang="en-US" sz="3600" dirty="0" smtClean="0"/>
              <a:t>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Allah’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3657600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Berakhlak</a:t>
            </a:r>
            <a:r>
              <a:rPr lang="en-US" sz="4000" dirty="0" smtClean="0"/>
              <a:t> </a:t>
            </a:r>
            <a:r>
              <a:rPr lang="en-US" sz="4000" dirty="0" err="1" smtClean="0"/>
              <a:t>Mulia</a:t>
            </a:r>
            <a:endParaRPr lang="en-US" sz="4000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Pantangan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> </a:t>
            </a:r>
            <a:r>
              <a:rPr lang="en-US" dirty="0" err="1" smtClean="0"/>
              <a:t>Ramadhan</a:t>
            </a:r>
            <a:endParaRPr lang="en-US" dirty="0"/>
          </a:p>
        </p:txBody>
      </p:sp>
      <p:pic>
        <p:nvPicPr>
          <p:cNvPr id="4" name="image20.jpeg" descr="Be-angry.jpg"/>
          <p:cNvPicPr>
            <a:picLocks noGrp="1"/>
          </p:cNvPicPr>
          <p:nvPr>
            <p:ph sz="quarter" idx="1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57200" y="1600200"/>
            <a:ext cx="3505200" cy="33528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Rectangle 4"/>
          <p:cNvSpPr/>
          <p:nvPr/>
        </p:nvSpPr>
        <p:spPr>
          <a:xfrm>
            <a:off x="3962400" y="1447800"/>
            <a:ext cx="4953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2749" lvl="0" indent="-413021">
              <a:lnSpc>
                <a:spcPct val="90000"/>
              </a:lnSpc>
              <a:defRPr sz="1800"/>
            </a:pPr>
            <a:r>
              <a:rPr lang="en-US" sz="2800" dirty="0" err="1" smtClean="0"/>
              <a:t>Marah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emosi</a:t>
            </a:r>
            <a:endParaRPr lang="en-US" sz="2800" dirty="0" smtClean="0"/>
          </a:p>
          <a:p>
            <a:pPr marL="522749" lvl="0" indent="-413021">
              <a:lnSpc>
                <a:spcPct val="90000"/>
              </a:lnSpc>
              <a:defRPr sz="1800"/>
            </a:pPr>
            <a:r>
              <a:rPr lang="en-US" sz="2800" dirty="0" err="1" smtClean="0"/>
              <a:t>Berdusta</a:t>
            </a:r>
            <a:endParaRPr lang="en-US" sz="2800" dirty="0" smtClean="0"/>
          </a:p>
          <a:p>
            <a:pPr marL="522749" lvl="0" indent="-413021">
              <a:lnSpc>
                <a:spcPct val="90000"/>
              </a:lnSpc>
              <a:defRPr sz="1800"/>
            </a:pPr>
            <a:r>
              <a:rPr lang="en-US" sz="2800" dirty="0" err="1" smtClean="0"/>
              <a:t>Berkata</a:t>
            </a:r>
            <a:r>
              <a:rPr lang="en-US" sz="2800" dirty="0" smtClean="0"/>
              <a:t> </a:t>
            </a:r>
            <a:r>
              <a:rPr lang="en-US" sz="2800" dirty="0" err="1" smtClean="0"/>
              <a:t>Keji</a:t>
            </a:r>
            <a:endParaRPr lang="en-US" sz="2800" dirty="0" smtClean="0"/>
          </a:p>
          <a:p>
            <a:pPr marL="522749" lvl="0" indent="-413021">
              <a:lnSpc>
                <a:spcPct val="90000"/>
              </a:lnSpc>
              <a:defRPr sz="1800"/>
            </a:pPr>
            <a:r>
              <a:rPr lang="en-US" sz="2800" dirty="0" err="1" smtClean="0"/>
              <a:t>Mendengar</a:t>
            </a:r>
            <a:r>
              <a:rPr lang="en-US" sz="2800" dirty="0" smtClean="0"/>
              <a:t>, </a:t>
            </a:r>
            <a:r>
              <a:rPr lang="en-US" sz="2800" dirty="0" err="1" smtClean="0"/>
              <a:t>melihat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mengatakan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buruk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146304" lvl="0" indent="-36577">
              <a:buSzTx/>
              <a:buNone/>
              <a:defRPr sz="1800"/>
            </a:pPr>
            <a:r>
              <a:rPr lang="en-US" sz="2800" dirty="0" err="1" smtClean="0"/>
              <a:t>Nabi</a:t>
            </a:r>
            <a:r>
              <a:rPr lang="en-US" sz="2800" dirty="0" smtClean="0"/>
              <a:t> saw </a:t>
            </a:r>
            <a:r>
              <a:rPr lang="en-US" sz="2800" dirty="0" err="1" smtClean="0"/>
              <a:t>bersabda</a:t>
            </a:r>
            <a:r>
              <a:rPr lang="en-US" sz="2800" dirty="0" smtClean="0"/>
              <a:t>, ‘</a:t>
            </a:r>
            <a:r>
              <a:rPr lang="en-US" sz="2800" dirty="0" err="1" smtClean="0"/>
              <a:t>Betapa</a:t>
            </a:r>
            <a:r>
              <a:rPr lang="en-US" sz="2800" dirty="0" smtClean="0"/>
              <a:t> </a:t>
            </a:r>
            <a:r>
              <a:rPr lang="en-US" sz="2800" dirty="0" err="1" smtClean="0"/>
              <a:t>banyak</a:t>
            </a:r>
            <a:r>
              <a:rPr lang="en-US" sz="2800" dirty="0" smtClean="0"/>
              <a:t> </a:t>
            </a:r>
            <a:r>
              <a:rPr lang="en-US" sz="2800" dirty="0" err="1" smtClean="0"/>
              <a:t>orang</a:t>
            </a:r>
            <a:r>
              <a:rPr lang="en-US" sz="2800" dirty="0" smtClean="0"/>
              <a:t> yang </a:t>
            </a:r>
            <a:r>
              <a:rPr lang="en-US" sz="2800" dirty="0" err="1" smtClean="0"/>
              <a:t>berpuasa</a:t>
            </a:r>
            <a:r>
              <a:rPr lang="en-US" sz="2800" dirty="0" smtClean="0"/>
              <a:t> </a:t>
            </a:r>
            <a:r>
              <a:rPr lang="en-US" sz="2800" dirty="0" err="1" smtClean="0"/>
              <a:t>tapi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mendapat</a:t>
            </a:r>
            <a:r>
              <a:rPr lang="en-US" sz="2800" dirty="0" smtClean="0"/>
              <a:t> (</a:t>
            </a:r>
            <a:r>
              <a:rPr lang="en-US" sz="2800" dirty="0" err="1" smtClean="0"/>
              <a:t>pahala</a:t>
            </a:r>
            <a:r>
              <a:rPr lang="en-US" sz="2800" dirty="0" smtClean="0"/>
              <a:t>) </a:t>
            </a:r>
            <a:r>
              <a:rPr lang="en-US" sz="2800" dirty="0" err="1" smtClean="0"/>
              <a:t>apa-apa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puasanya</a:t>
            </a:r>
            <a:r>
              <a:rPr lang="en-US" sz="2800" dirty="0" smtClean="0"/>
              <a:t> </a:t>
            </a:r>
            <a:r>
              <a:rPr lang="en-US" sz="2800" dirty="0" err="1" smtClean="0"/>
              <a:t>kecuali</a:t>
            </a:r>
            <a:r>
              <a:rPr lang="en-US" sz="2800" dirty="0" smtClean="0"/>
              <a:t> </a:t>
            </a:r>
            <a:r>
              <a:rPr lang="en-US" sz="2800" dirty="0" err="1" smtClean="0"/>
              <a:t>hanya</a:t>
            </a:r>
            <a:r>
              <a:rPr lang="en-US" sz="2800" dirty="0" smtClean="0"/>
              <a:t> </a:t>
            </a:r>
            <a:r>
              <a:rPr lang="en-US" sz="2800" dirty="0" err="1" smtClean="0"/>
              <a:t>lapar</a:t>
            </a:r>
            <a:r>
              <a:rPr lang="en-US" sz="2800" dirty="0" smtClean="0"/>
              <a:t>,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betapa</a:t>
            </a:r>
            <a:r>
              <a:rPr lang="en-US" sz="2800" dirty="0" smtClean="0"/>
              <a:t> </a:t>
            </a:r>
            <a:r>
              <a:rPr lang="en-US" sz="2800" dirty="0" err="1" smtClean="0"/>
              <a:t>banyak</a:t>
            </a:r>
            <a:r>
              <a:rPr lang="en-US" sz="2800" dirty="0" smtClean="0"/>
              <a:t> </a:t>
            </a:r>
            <a:r>
              <a:rPr lang="en-US" sz="2800" dirty="0" err="1" smtClean="0"/>
              <a:t>orang</a:t>
            </a:r>
            <a:r>
              <a:rPr lang="en-US" sz="2800" dirty="0" smtClean="0"/>
              <a:t> yang </a:t>
            </a:r>
            <a:r>
              <a:rPr lang="en-US" sz="2800" dirty="0" err="1" smtClean="0"/>
              <a:t>sholat</a:t>
            </a:r>
            <a:r>
              <a:rPr lang="en-US" sz="2800" dirty="0" smtClean="0"/>
              <a:t> </a:t>
            </a:r>
            <a:r>
              <a:rPr lang="en-US" sz="2800" dirty="0" err="1" smtClean="0"/>
              <a:t>malam</a:t>
            </a:r>
            <a:r>
              <a:rPr lang="en-US" sz="2800" dirty="0" smtClean="0"/>
              <a:t> (</a:t>
            </a:r>
            <a:r>
              <a:rPr lang="en-US" sz="2800" dirty="0" err="1" smtClean="0"/>
              <a:t>tarawih</a:t>
            </a:r>
            <a:r>
              <a:rPr lang="en-US" sz="2800" dirty="0" smtClean="0"/>
              <a:t>) </a:t>
            </a:r>
            <a:r>
              <a:rPr lang="en-US" sz="2800" dirty="0" err="1" smtClean="0"/>
              <a:t>tapi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mendapatkan</a:t>
            </a:r>
            <a:r>
              <a:rPr lang="en-US" sz="2800" dirty="0" smtClean="0"/>
              <a:t> </a:t>
            </a:r>
            <a:r>
              <a:rPr lang="en-US" sz="2800" dirty="0" err="1" smtClean="0"/>
              <a:t>apa-apa</a:t>
            </a:r>
            <a:r>
              <a:rPr lang="en-US" sz="2800" dirty="0" smtClean="0"/>
              <a:t> </a:t>
            </a:r>
            <a:r>
              <a:rPr lang="en-US" sz="2800" dirty="0" err="1" smtClean="0"/>
              <a:t>selain</a:t>
            </a:r>
            <a:r>
              <a:rPr lang="en-US" sz="2800" dirty="0" smtClean="0"/>
              <a:t> </a:t>
            </a:r>
            <a:r>
              <a:rPr lang="en-US" sz="2800" dirty="0" err="1" smtClean="0"/>
              <a:t>begadang</a:t>
            </a:r>
            <a:r>
              <a:rPr lang="en-US" sz="2800" dirty="0" smtClean="0"/>
              <a:t> </a:t>
            </a:r>
            <a:r>
              <a:rPr lang="en-US" sz="2800" dirty="0" err="1" smtClean="0"/>
              <a:t>saja</a:t>
            </a:r>
            <a:r>
              <a:rPr lang="en-US" sz="2800" dirty="0" smtClean="0"/>
              <a:t>’.</a:t>
            </a:r>
          </a:p>
          <a:p>
            <a:pPr marL="146304" lvl="0" indent="-36577">
              <a:buSzTx/>
              <a:buNone/>
              <a:defRPr sz="1800"/>
            </a:pPr>
            <a:r>
              <a:rPr lang="en-US" sz="2800" dirty="0" smtClean="0"/>
              <a:t>(HR. </a:t>
            </a:r>
            <a:r>
              <a:rPr lang="en-US" sz="2800" dirty="0" err="1" smtClean="0"/>
              <a:t>Ath-Thabarani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i="1" dirty="0" smtClean="0"/>
              <a:t>al-</a:t>
            </a:r>
            <a:r>
              <a:rPr lang="en-US" sz="2800" i="1" dirty="0" err="1" smtClean="0"/>
              <a:t>Kabir</a:t>
            </a:r>
            <a:r>
              <a:rPr lang="en-US" sz="2800" dirty="0" smtClean="0"/>
              <a:t>, </a:t>
            </a:r>
            <a:r>
              <a:rPr lang="en-US" sz="2800" dirty="0" err="1" smtClean="0"/>
              <a:t>Syaikh</a:t>
            </a:r>
            <a:r>
              <a:rPr lang="en-US" sz="2800" dirty="0" smtClean="0"/>
              <a:t> </a:t>
            </a:r>
            <a:r>
              <a:rPr lang="en-US" sz="2800" dirty="0" err="1" smtClean="0"/>
              <a:t>Albani</a:t>
            </a:r>
            <a:r>
              <a:rPr lang="en-US" sz="2800" dirty="0" smtClean="0"/>
              <a:t> </a:t>
            </a:r>
            <a:r>
              <a:rPr lang="en-US" sz="2800" dirty="0" err="1" smtClean="0"/>
              <a:t>menyatakan</a:t>
            </a:r>
            <a:r>
              <a:rPr lang="en-US" sz="2800" dirty="0" smtClean="0"/>
              <a:t> </a:t>
            </a:r>
            <a:r>
              <a:rPr lang="en-US" sz="2800" dirty="0" err="1" smtClean="0"/>
              <a:t>Shahih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i="1" dirty="0" err="1" smtClean="0"/>
              <a:t>Shahih</a:t>
            </a:r>
            <a:r>
              <a:rPr lang="en-US" sz="2800" i="1" dirty="0" smtClean="0"/>
              <a:t> at-</a:t>
            </a:r>
            <a:r>
              <a:rPr lang="en-US" sz="2800" i="1" dirty="0" err="1" smtClean="0"/>
              <a:t>Targhib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wat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Tarhib</a:t>
            </a:r>
            <a:r>
              <a:rPr lang="en-US" sz="2800" i="1" dirty="0" smtClean="0"/>
              <a:t> </a:t>
            </a:r>
            <a:r>
              <a:rPr lang="en-US" sz="2800" dirty="0" smtClean="0"/>
              <a:t>no 1084))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‘</a:t>
            </a:r>
            <a:r>
              <a:rPr lang="en-US" sz="3200" dirty="0" err="1" smtClean="0"/>
              <a:t>Biarlah</a:t>
            </a:r>
            <a:r>
              <a:rPr lang="en-US" sz="3200" dirty="0" smtClean="0"/>
              <a:t> </a:t>
            </a:r>
            <a:r>
              <a:rPr lang="en-US" sz="3200" dirty="0" err="1" smtClean="0"/>
              <a:t>Mereka</a:t>
            </a:r>
            <a:r>
              <a:rPr lang="en-US" sz="3200" dirty="0" smtClean="0"/>
              <a:t> </a:t>
            </a:r>
            <a:r>
              <a:rPr lang="en-US" sz="3200" dirty="0" err="1" smtClean="0"/>
              <a:t>Bersikap</a:t>
            </a:r>
            <a:r>
              <a:rPr lang="en-US" sz="3200" dirty="0" smtClean="0"/>
              <a:t> </a:t>
            </a:r>
            <a:r>
              <a:rPr lang="en-US" sz="3200" dirty="0" err="1" smtClean="0"/>
              <a:t>Bodoh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Menghina</a:t>
            </a:r>
            <a:r>
              <a:rPr lang="en-US" sz="3200" dirty="0" smtClean="0"/>
              <a:t>, </a:t>
            </a:r>
            <a:r>
              <a:rPr lang="en-US" sz="3200" dirty="0" err="1" smtClean="0"/>
              <a:t>Tetaplah</a:t>
            </a:r>
            <a:r>
              <a:rPr lang="en-US" sz="3200" dirty="0" smtClean="0"/>
              <a:t> Kita </a:t>
            </a:r>
            <a:r>
              <a:rPr lang="en-US" sz="3200" dirty="0" err="1" smtClean="0"/>
              <a:t>Bersikap</a:t>
            </a:r>
            <a:r>
              <a:rPr lang="en-US" sz="3200" dirty="0" smtClean="0"/>
              <a:t> </a:t>
            </a:r>
            <a:r>
              <a:rPr lang="en-US" sz="3200" dirty="0" err="1" smtClean="0"/>
              <a:t>Santun</a:t>
            </a:r>
            <a:r>
              <a:rPr lang="en-US" sz="3200" dirty="0" smtClean="0"/>
              <a:t>. </a:t>
            </a:r>
            <a:r>
              <a:rPr lang="en-US" sz="3200" dirty="0" err="1" smtClean="0"/>
              <a:t>Gaharu</a:t>
            </a:r>
            <a:r>
              <a:rPr lang="en-US" sz="3200" dirty="0" smtClean="0"/>
              <a:t> </a:t>
            </a:r>
            <a:r>
              <a:rPr lang="en-US" sz="3200" dirty="0" err="1" smtClean="0"/>
              <a:t>Akan</a:t>
            </a:r>
            <a:r>
              <a:rPr lang="en-US" sz="3200" dirty="0" smtClean="0"/>
              <a:t> </a:t>
            </a:r>
            <a:r>
              <a:rPr lang="en-US" sz="3200" dirty="0" err="1" smtClean="0"/>
              <a:t>Semakin</a:t>
            </a:r>
            <a:r>
              <a:rPr lang="en-US" sz="3200" dirty="0" smtClean="0"/>
              <a:t> Wangi </a:t>
            </a:r>
          </a:p>
          <a:p>
            <a:pPr algn="ctr"/>
            <a:r>
              <a:rPr lang="en-US" sz="3200" dirty="0" err="1" smtClean="0"/>
              <a:t>Jika</a:t>
            </a:r>
            <a:r>
              <a:rPr lang="en-US" sz="3200" dirty="0" smtClean="0"/>
              <a:t> </a:t>
            </a:r>
            <a:r>
              <a:rPr lang="en-US" sz="3200" dirty="0" err="1" smtClean="0"/>
              <a:t>Tersulut</a:t>
            </a:r>
            <a:r>
              <a:rPr lang="en-US" sz="3200" dirty="0" smtClean="0"/>
              <a:t> </a:t>
            </a:r>
            <a:r>
              <a:rPr lang="en-US" sz="3200" dirty="0" err="1" smtClean="0"/>
              <a:t>Api</a:t>
            </a:r>
            <a:r>
              <a:rPr lang="en-US" sz="3200" dirty="0" smtClean="0"/>
              <a:t>’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3657600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Bermanfaat</a:t>
            </a:r>
            <a:r>
              <a:rPr lang="en-US" sz="4000" dirty="0" smtClean="0"/>
              <a:t> </a:t>
            </a:r>
            <a:r>
              <a:rPr lang="en-US" sz="4000" dirty="0" err="1" smtClean="0"/>
              <a:t>Bagi</a:t>
            </a:r>
            <a:r>
              <a:rPr lang="en-US" sz="4000" dirty="0" smtClean="0"/>
              <a:t> </a:t>
            </a:r>
            <a:r>
              <a:rPr lang="en-US" sz="4000" dirty="0" err="1" smtClean="0"/>
              <a:t>Orang</a:t>
            </a:r>
            <a:r>
              <a:rPr lang="en-US" sz="4000" dirty="0" smtClean="0"/>
              <a:t> Lain</a:t>
            </a:r>
            <a:endParaRPr lang="en-US" sz="4000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 smtClean="0"/>
              <a:t>Nabi</a:t>
            </a:r>
            <a:r>
              <a:rPr lang="en-US" dirty="0" smtClean="0"/>
              <a:t> saw </a:t>
            </a:r>
            <a:r>
              <a:rPr lang="en-US" dirty="0" err="1" smtClean="0"/>
              <a:t>bersabda</a:t>
            </a:r>
            <a:r>
              <a:rPr lang="en-US" dirty="0" smtClean="0"/>
              <a:t>, ‘(</a:t>
            </a:r>
            <a:r>
              <a:rPr lang="en-US" dirty="0" err="1" smtClean="0"/>
              <a:t>Bulan</a:t>
            </a:r>
            <a:r>
              <a:rPr lang="en-US" dirty="0" smtClean="0"/>
              <a:t> </a:t>
            </a:r>
            <a:r>
              <a:rPr lang="en-US" dirty="0" err="1" smtClean="0"/>
              <a:t>dimana</a:t>
            </a:r>
            <a:r>
              <a:rPr lang="en-US" dirty="0" smtClean="0"/>
              <a:t>) </a:t>
            </a:r>
            <a:r>
              <a:rPr lang="en-US" dirty="0" err="1" smtClean="0"/>
              <a:t>dibuka</a:t>
            </a:r>
            <a:r>
              <a:rPr lang="en-US" dirty="0" smtClean="0"/>
              <a:t> </a:t>
            </a:r>
            <a:r>
              <a:rPr lang="en-US" dirty="0" err="1" smtClean="0"/>
              <a:t>pintu-pintu</a:t>
            </a:r>
            <a:r>
              <a:rPr lang="en-US" dirty="0" smtClean="0"/>
              <a:t> </a:t>
            </a:r>
            <a:r>
              <a:rPr lang="en-US" dirty="0" err="1" smtClean="0"/>
              <a:t>surga</a:t>
            </a:r>
            <a:r>
              <a:rPr lang="en-US" dirty="0" smtClean="0"/>
              <a:t>, </a:t>
            </a:r>
            <a:r>
              <a:rPr lang="en-US" dirty="0" err="1" smtClean="0"/>
              <a:t>ditutup</a:t>
            </a:r>
            <a:r>
              <a:rPr lang="en-US" dirty="0" smtClean="0"/>
              <a:t> </a:t>
            </a:r>
            <a:r>
              <a:rPr lang="en-US" dirty="0" err="1" smtClean="0"/>
              <a:t>pintu-pintu</a:t>
            </a:r>
            <a:r>
              <a:rPr lang="en-US" dirty="0" smtClean="0"/>
              <a:t> </a:t>
            </a:r>
            <a:r>
              <a:rPr lang="en-US" dirty="0" err="1" smtClean="0"/>
              <a:t>neraka</a:t>
            </a:r>
            <a:r>
              <a:rPr lang="en-US" dirty="0" smtClean="0"/>
              <a:t>, </a:t>
            </a:r>
            <a:r>
              <a:rPr lang="en-US" dirty="0" err="1" smtClean="0"/>
              <a:t>syetan-syetan</a:t>
            </a:r>
            <a:r>
              <a:rPr lang="en-US" dirty="0" smtClean="0"/>
              <a:t> </a:t>
            </a:r>
            <a:r>
              <a:rPr lang="en-US" dirty="0" err="1" smtClean="0"/>
              <a:t>dibelenggu</a:t>
            </a:r>
            <a:r>
              <a:rPr lang="en-US" dirty="0" smtClean="0"/>
              <a:t>. Dan </a:t>
            </a:r>
            <a:r>
              <a:rPr lang="en-US" dirty="0" err="1" smtClean="0"/>
              <a:t>berserulah</a:t>
            </a:r>
            <a:r>
              <a:rPr lang="en-US" dirty="0" smtClean="0"/>
              <a:t> </a:t>
            </a:r>
            <a:r>
              <a:rPr lang="en-US" dirty="0" err="1" smtClean="0"/>
              <a:t>malaikat</a:t>
            </a:r>
            <a:r>
              <a:rPr lang="en-US" dirty="0" smtClean="0"/>
              <a:t> : “</a:t>
            </a:r>
            <a:r>
              <a:rPr lang="en-US" dirty="0" err="1" smtClean="0"/>
              <a:t>Wahai</a:t>
            </a:r>
            <a:r>
              <a:rPr lang="en-US" dirty="0" smtClean="0"/>
              <a:t> </a:t>
            </a:r>
            <a:r>
              <a:rPr lang="en-US" dirty="0" err="1" smtClean="0"/>
              <a:t>pencari</a:t>
            </a:r>
            <a:r>
              <a:rPr lang="en-US" dirty="0" smtClean="0"/>
              <a:t> </a:t>
            </a:r>
            <a:r>
              <a:rPr lang="en-US" dirty="0" err="1" smtClean="0"/>
              <a:t>kebaikan</a:t>
            </a:r>
            <a:r>
              <a:rPr lang="en-US" dirty="0" smtClean="0"/>
              <a:t>, </a:t>
            </a:r>
            <a:r>
              <a:rPr lang="en-US" dirty="0" err="1" smtClean="0"/>
              <a:t>sambutlah</a:t>
            </a:r>
            <a:r>
              <a:rPr lang="en-US" dirty="0" smtClean="0"/>
              <a:t>. </a:t>
            </a:r>
            <a:r>
              <a:rPr lang="en-US" dirty="0" err="1" smtClean="0"/>
              <a:t>Wahai</a:t>
            </a:r>
            <a:r>
              <a:rPr lang="en-US" dirty="0" smtClean="0"/>
              <a:t> </a:t>
            </a:r>
            <a:r>
              <a:rPr lang="en-US" dirty="0" err="1" smtClean="0"/>
              <a:t>pencari</a:t>
            </a:r>
            <a:r>
              <a:rPr lang="en-US" dirty="0" smtClean="0"/>
              <a:t> </a:t>
            </a:r>
            <a:r>
              <a:rPr lang="en-US" dirty="0" err="1" smtClean="0"/>
              <a:t>kejahatan</a:t>
            </a:r>
            <a:r>
              <a:rPr lang="en-US" dirty="0" smtClean="0"/>
              <a:t>, </a:t>
            </a:r>
            <a:r>
              <a:rPr lang="en-US" dirty="0" err="1" smtClean="0"/>
              <a:t>berhentilah</a:t>
            </a:r>
            <a:r>
              <a:rPr lang="en-US" dirty="0" smtClean="0"/>
              <a:t>”! (</a:t>
            </a:r>
            <a:r>
              <a:rPr lang="en-US" dirty="0" err="1" smtClean="0"/>
              <a:t>demikian</a:t>
            </a:r>
            <a:r>
              <a:rPr lang="en-US" dirty="0" smtClean="0"/>
              <a:t>)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berakhirnya</a:t>
            </a:r>
            <a:r>
              <a:rPr lang="en-US" dirty="0" smtClean="0"/>
              <a:t> </a:t>
            </a:r>
            <a:r>
              <a:rPr lang="en-US" dirty="0" err="1" smtClean="0"/>
              <a:t>ramadhan</a:t>
            </a:r>
            <a:r>
              <a:rPr lang="en-US" dirty="0" smtClean="0"/>
              <a:t>. </a:t>
            </a:r>
            <a:endParaRPr lang="en-US" dirty="0" smtClean="0"/>
          </a:p>
          <a:p>
            <a:pPr lvl="0"/>
            <a:r>
              <a:rPr lang="en-US" dirty="0" smtClean="0"/>
              <a:t>(</a:t>
            </a:r>
            <a:r>
              <a:rPr lang="en-US" dirty="0" smtClean="0"/>
              <a:t>HR. Ahmad </a:t>
            </a:r>
            <a:r>
              <a:rPr lang="en-US" dirty="0" err="1" smtClean="0"/>
              <a:t>dan</a:t>
            </a:r>
            <a:r>
              <a:rPr lang="en-US" dirty="0" smtClean="0"/>
              <a:t> an-</a:t>
            </a:r>
            <a:r>
              <a:rPr lang="en-US" dirty="0" err="1" smtClean="0"/>
              <a:t>Nasai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Abu </a:t>
            </a:r>
            <a:r>
              <a:rPr lang="en-US" dirty="0" err="1" smtClean="0"/>
              <a:t>Hurairah</a:t>
            </a:r>
            <a:r>
              <a:rPr lang="en-US" dirty="0" smtClean="0"/>
              <a:t> </a:t>
            </a:r>
            <a:r>
              <a:rPr lang="en-US" dirty="0" err="1" smtClean="0"/>
              <a:t>ra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hadits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dinyatakan</a:t>
            </a:r>
            <a:r>
              <a:rPr lang="en-US" dirty="0" smtClean="0"/>
              <a:t> </a:t>
            </a:r>
            <a:r>
              <a:rPr lang="en-US" dirty="0" err="1" smtClean="0"/>
              <a:t>Shahih</a:t>
            </a:r>
            <a:r>
              <a:rPr lang="en-US" dirty="0" smtClean="0"/>
              <a:t>)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endParaRPr lang="en-US" sz="3600" dirty="0" smtClean="0"/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‘</a:t>
            </a:r>
            <a:r>
              <a:rPr lang="en-US" sz="3600" dirty="0" err="1" smtClean="0"/>
              <a:t>Saat</a:t>
            </a:r>
            <a:r>
              <a:rPr lang="en-US" sz="3600" dirty="0" smtClean="0"/>
              <a:t> </a:t>
            </a:r>
            <a:r>
              <a:rPr lang="en-US" sz="3600" dirty="0" err="1" smtClean="0"/>
              <a:t>Anda</a:t>
            </a:r>
            <a:r>
              <a:rPr lang="en-US" sz="3600" dirty="0" smtClean="0"/>
              <a:t> </a:t>
            </a:r>
            <a:r>
              <a:rPr lang="en-US" sz="3600" dirty="0" err="1" smtClean="0"/>
              <a:t>Melihat</a:t>
            </a:r>
            <a:r>
              <a:rPr lang="en-US" sz="3600" dirty="0" smtClean="0"/>
              <a:t> </a:t>
            </a:r>
            <a:r>
              <a:rPr lang="en-US" sz="3600" dirty="0" err="1" smtClean="0"/>
              <a:t>Senyuman</a:t>
            </a:r>
            <a:r>
              <a:rPr lang="en-US" sz="3600" dirty="0" smtClean="0"/>
              <a:t> </a:t>
            </a:r>
            <a:r>
              <a:rPr lang="en-US" sz="3600" dirty="0" err="1" smtClean="0"/>
              <a:t>Yatim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Orang</a:t>
            </a:r>
            <a:r>
              <a:rPr lang="en-US" sz="3600" dirty="0" smtClean="0"/>
              <a:t> </a:t>
            </a:r>
            <a:r>
              <a:rPr lang="en-US" sz="3600" dirty="0" err="1" smtClean="0"/>
              <a:t>Miskin</a:t>
            </a:r>
            <a:r>
              <a:rPr lang="en-US" sz="3600" dirty="0" smtClean="0"/>
              <a:t>, </a:t>
            </a:r>
            <a:r>
              <a:rPr lang="en-US" sz="3600" dirty="0" err="1" smtClean="0"/>
              <a:t>Semestinya</a:t>
            </a:r>
            <a:r>
              <a:rPr lang="en-US" sz="3600" dirty="0" smtClean="0"/>
              <a:t> </a:t>
            </a:r>
            <a:r>
              <a:rPr lang="en-US" sz="3600" dirty="0" err="1" smtClean="0"/>
              <a:t>Anda</a:t>
            </a:r>
            <a:r>
              <a:rPr lang="en-US" sz="3600" dirty="0" smtClean="0"/>
              <a:t> </a:t>
            </a:r>
            <a:r>
              <a:rPr lang="en-US" sz="3600" dirty="0" err="1" smtClean="0"/>
              <a:t>Malu</a:t>
            </a:r>
            <a:r>
              <a:rPr lang="en-US" sz="3600" dirty="0" smtClean="0"/>
              <a:t> </a:t>
            </a:r>
            <a:r>
              <a:rPr lang="en-US" sz="3600" dirty="0" err="1" smtClean="0"/>
              <a:t>Akan</a:t>
            </a:r>
            <a:r>
              <a:rPr lang="en-US" sz="3600" dirty="0" smtClean="0"/>
              <a:t> </a:t>
            </a:r>
            <a:r>
              <a:rPr lang="en-US" sz="3600" dirty="0" err="1" smtClean="0"/>
              <a:t>Kegundahan</a:t>
            </a:r>
            <a:r>
              <a:rPr lang="en-US" sz="3600" dirty="0" smtClean="0"/>
              <a:t> </a:t>
            </a:r>
            <a:r>
              <a:rPr lang="en-US" sz="3600" dirty="0" err="1" smtClean="0"/>
              <a:t>Anda</a:t>
            </a:r>
            <a:r>
              <a:rPr lang="en-US" sz="3600" dirty="0" smtClean="0"/>
              <a:t>’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3657600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Bersemangat</a:t>
            </a:r>
            <a:r>
              <a:rPr lang="en-US" sz="4000" dirty="0" smtClean="0"/>
              <a:t> </a:t>
            </a:r>
            <a:r>
              <a:rPr lang="en-US" sz="4000" dirty="0" err="1" smtClean="0"/>
              <a:t>Tinggi</a:t>
            </a:r>
            <a:r>
              <a:rPr lang="en-US" sz="4000" dirty="0" smtClean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Kreatif</a:t>
            </a:r>
            <a:endParaRPr lang="en-US" sz="4000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Nabi</a:t>
            </a:r>
            <a:r>
              <a:rPr lang="en-US" dirty="0" smtClean="0"/>
              <a:t> saw </a:t>
            </a:r>
            <a:r>
              <a:rPr lang="en-US" dirty="0" err="1" smtClean="0"/>
              <a:t>bersabda</a:t>
            </a:r>
            <a:r>
              <a:rPr lang="en-US" dirty="0" smtClean="0"/>
              <a:t>, ‘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kamu</a:t>
            </a:r>
            <a:r>
              <a:rPr lang="en-US" dirty="0" smtClean="0"/>
              <a:t> </a:t>
            </a:r>
            <a:r>
              <a:rPr lang="en-US" dirty="0" err="1" smtClean="0"/>
              <a:t>meminta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minta</a:t>
            </a:r>
            <a:r>
              <a:rPr lang="en-US" dirty="0" smtClean="0"/>
              <a:t> </a:t>
            </a:r>
            <a:r>
              <a:rPr lang="en-US" dirty="0" err="1" smtClean="0"/>
              <a:t>lah</a:t>
            </a:r>
            <a:r>
              <a:rPr lang="en-US" dirty="0" smtClean="0"/>
              <a:t> </a:t>
            </a:r>
            <a:r>
              <a:rPr lang="en-US" dirty="0" err="1" smtClean="0"/>
              <a:t>Surga</a:t>
            </a:r>
            <a:r>
              <a:rPr lang="en-US" dirty="0" smtClean="0"/>
              <a:t> </a:t>
            </a:r>
            <a:r>
              <a:rPr lang="en-US" dirty="0" err="1" smtClean="0"/>
              <a:t>Firdaus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ia</a:t>
            </a:r>
            <a:r>
              <a:rPr lang="en-US" dirty="0" smtClean="0"/>
              <a:t> </a:t>
            </a:r>
            <a:r>
              <a:rPr lang="en-US" dirty="0" err="1" smtClean="0"/>
              <a:t>Surga</a:t>
            </a:r>
            <a:r>
              <a:rPr lang="en-US" dirty="0" smtClean="0"/>
              <a:t> yang </a:t>
            </a:r>
            <a:r>
              <a:rPr lang="en-US" dirty="0" err="1" smtClean="0"/>
              <a:t>terletsk</a:t>
            </a:r>
            <a:r>
              <a:rPr lang="en-US" dirty="0" smtClean="0"/>
              <a:t> </a:t>
            </a:r>
            <a:r>
              <a:rPr lang="en-US" dirty="0" err="1" smtClean="0"/>
              <a:t>papling</a:t>
            </a:r>
            <a:r>
              <a:rPr lang="en-US" dirty="0" smtClean="0"/>
              <a:t> </a:t>
            </a:r>
            <a:r>
              <a:rPr lang="en-US" dirty="0" err="1" smtClean="0"/>
              <a:t>tengah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paling </a:t>
            </a:r>
            <a:r>
              <a:rPr lang="en-US" dirty="0" err="1" smtClean="0"/>
              <a:t>tinggi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atasnya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‘</a:t>
            </a:r>
            <a:r>
              <a:rPr lang="en-US" dirty="0" err="1" smtClean="0"/>
              <a:t>Arsy</a:t>
            </a:r>
            <a:r>
              <a:rPr lang="en-US" dirty="0" smtClean="0"/>
              <a:t> </a:t>
            </a:r>
            <a:r>
              <a:rPr lang="en-US" dirty="0" err="1" smtClean="0"/>
              <a:t>Ar-Rahman</a:t>
            </a:r>
            <a:r>
              <a:rPr lang="en-US" dirty="0" smtClean="0"/>
              <a:t> (Allah </a:t>
            </a:r>
            <a:r>
              <a:rPr lang="en-US" dirty="0" err="1" smtClean="0"/>
              <a:t>swt</a:t>
            </a:r>
            <a:r>
              <a:rPr lang="en-US" dirty="0" smtClean="0"/>
              <a:t>). </a:t>
            </a:r>
          </a:p>
          <a:p>
            <a:r>
              <a:rPr lang="en-US" dirty="0" smtClean="0"/>
              <a:t>(HR. </a:t>
            </a:r>
            <a:r>
              <a:rPr lang="en-US" dirty="0" err="1" smtClean="0"/>
              <a:t>Bukhari</a:t>
            </a:r>
            <a:r>
              <a:rPr lang="en-US" dirty="0" smtClean="0"/>
              <a:t> no 7423)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gradFill>
            <a:gsLst>
              <a:gs pos="0">
                <a:srgbClr val="9CB8EA"/>
              </a:gs>
              <a:gs pos="64999">
                <a:srgbClr val="CBDCFA"/>
              </a:gs>
              <a:gs pos="100000">
                <a:srgbClr val="D8E5FF"/>
              </a:gs>
            </a:gsLst>
            <a:lin ang="16200000"/>
          </a:gradFill>
          <a:ln w="9525">
            <a:solidFill>
              <a:srgbClr val="4F81BD"/>
            </a:solidFill>
            <a:bevel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lvl="0" algn="ctr" defTabSz="777240">
              <a:defRPr sz="1800" b="0">
                <a:solidFill>
                  <a:srgbClr val="000000"/>
                </a:solidFill>
                <a:effectLst/>
              </a:defRPr>
            </a:pPr>
            <a:r>
              <a:rPr lang="en-US" sz="3000" b="1" dirty="0" err="1" smtClean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Bersemangat</a:t>
            </a:r>
            <a:r>
              <a:rPr lang="en-US" sz="3000" b="1" dirty="0" smtClean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br>
              <a:rPr lang="en-US" sz="3000" b="1" dirty="0" smtClean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sz="3000" b="1" dirty="0" err="1" smtClean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Shalat</a:t>
            </a:r>
            <a:r>
              <a:rPr sz="3000" b="1" dirty="0" smtClean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sz="3000" b="1" dirty="0" err="1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Tarawih</a:t>
            </a:r>
            <a:endParaRPr sz="3000" b="1" dirty="0">
              <a:effectLst>
                <a:outerShdw blurRad="38100" dist="21590" dir="5400000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183" name="Shape 183"/>
          <p:cNvSpPr>
            <a:spLocks noGrp="1"/>
          </p:cNvSpPr>
          <p:nvPr>
            <p:ph sz="quarter" idx="1"/>
          </p:nvPr>
        </p:nvSpPr>
        <p:spPr>
          <a:xfrm>
            <a:off x="642910" y="4857760"/>
            <a:ext cx="7686700" cy="1500200"/>
          </a:xfrm>
          <a:prstGeom prst="rect">
            <a:avLst/>
          </a:prstGeom>
        </p:spPr>
        <p:txBody>
          <a:bodyPr/>
          <a:lstStyle/>
          <a:p>
            <a:pPr marL="366612" lvl="0" indent="-264565" algn="r" defTabSz="850391">
              <a:lnSpc>
                <a:spcPct val="90000"/>
              </a:lnSpc>
              <a:spcBef>
                <a:spcPts val="300"/>
              </a:spcBef>
              <a:defRPr sz="1800"/>
            </a:pPr>
            <a:r>
              <a:rPr sz="2000" b="1" dirty="0" err="1"/>
              <a:t>مَنْ</a:t>
            </a:r>
            <a:r>
              <a:rPr sz="2000" b="1" dirty="0"/>
              <a:t> </a:t>
            </a:r>
            <a:r>
              <a:rPr sz="2000" b="1" dirty="0" err="1"/>
              <a:t>قَامَ</a:t>
            </a:r>
            <a:r>
              <a:rPr sz="2000" b="1" dirty="0"/>
              <a:t> </a:t>
            </a:r>
            <a:r>
              <a:rPr sz="2000" b="1" dirty="0" err="1"/>
              <a:t>رَمَضَانَ</a:t>
            </a:r>
            <a:r>
              <a:rPr sz="2000" b="1" dirty="0"/>
              <a:t> </a:t>
            </a:r>
            <a:r>
              <a:rPr sz="2000" b="1" dirty="0" err="1"/>
              <a:t>إِيمَانًا</a:t>
            </a:r>
            <a:r>
              <a:rPr sz="2000" b="1" dirty="0"/>
              <a:t> </a:t>
            </a:r>
            <a:r>
              <a:rPr sz="2000" b="1" dirty="0" err="1"/>
              <a:t>وَاحْتِسَابًا</a:t>
            </a:r>
            <a:r>
              <a:rPr sz="2000" b="1" dirty="0"/>
              <a:t> </a:t>
            </a:r>
            <a:r>
              <a:rPr sz="2000" b="1" dirty="0" err="1"/>
              <a:t>غُفِرَ</a:t>
            </a:r>
            <a:r>
              <a:rPr sz="2000" b="1" dirty="0"/>
              <a:t> </a:t>
            </a:r>
            <a:r>
              <a:rPr sz="2000" b="1" dirty="0" err="1"/>
              <a:t>لَهُ</a:t>
            </a:r>
            <a:r>
              <a:rPr sz="2000" b="1" dirty="0"/>
              <a:t> </a:t>
            </a:r>
            <a:r>
              <a:rPr sz="2000" b="1" dirty="0" err="1"/>
              <a:t>مَا</a:t>
            </a:r>
            <a:r>
              <a:rPr sz="2000" b="1" dirty="0"/>
              <a:t> </a:t>
            </a:r>
            <a:r>
              <a:rPr sz="2000" b="1" dirty="0" err="1"/>
              <a:t>تَقَدَّمَ</a:t>
            </a:r>
            <a:r>
              <a:rPr sz="2000" b="1" dirty="0"/>
              <a:t> </a:t>
            </a:r>
            <a:r>
              <a:rPr sz="2000" b="1" dirty="0" err="1"/>
              <a:t>مِنْ</a:t>
            </a:r>
            <a:r>
              <a:rPr sz="2000" b="1" dirty="0"/>
              <a:t> </a:t>
            </a:r>
            <a:r>
              <a:rPr sz="2000" b="1" dirty="0" err="1"/>
              <a:t>ذَنْبِهِ</a:t>
            </a:r>
            <a:r>
              <a:rPr sz="2000" b="1" dirty="0"/>
              <a:t>.</a:t>
            </a:r>
          </a:p>
          <a:p>
            <a:pPr marL="366612" lvl="0" indent="-264565" algn="r" defTabSz="850391">
              <a:lnSpc>
                <a:spcPct val="90000"/>
              </a:lnSpc>
              <a:spcBef>
                <a:spcPts val="300"/>
              </a:spcBef>
              <a:defRPr sz="1800"/>
            </a:pPr>
            <a:r>
              <a:rPr sz="2000" b="1" dirty="0" err="1"/>
              <a:t>Barang</a:t>
            </a:r>
            <a:r>
              <a:rPr sz="2000" b="1" dirty="0"/>
              <a:t> </a:t>
            </a:r>
            <a:r>
              <a:rPr sz="2000" b="1" dirty="0" err="1"/>
              <a:t>siapa</a:t>
            </a:r>
            <a:r>
              <a:rPr sz="2000" b="1" dirty="0"/>
              <a:t> </a:t>
            </a:r>
            <a:r>
              <a:rPr sz="2000" b="1" dirty="0" err="1"/>
              <a:t>melakukan</a:t>
            </a:r>
            <a:r>
              <a:rPr sz="2000" b="1" dirty="0"/>
              <a:t> </a:t>
            </a:r>
            <a:r>
              <a:rPr sz="2000" b="1" dirty="0" err="1"/>
              <a:t>qiyam</a:t>
            </a:r>
            <a:r>
              <a:rPr sz="2000" b="1" dirty="0"/>
              <a:t> </a:t>
            </a:r>
            <a:r>
              <a:rPr sz="2000" b="1" dirty="0" err="1"/>
              <a:t>ramadhan</a:t>
            </a:r>
            <a:r>
              <a:rPr sz="2000" b="1" dirty="0"/>
              <a:t> </a:t>
            </a:r>
            <a:r>
              <a:rPr sz="2000" b="1" dirty="0" err="1"/>
              <a:t>dengan</a:t>
            </a:r>
            <a:r>
              <a:rPr sz="2000" b="1" dirty="0"/>
              <a:t> </a:t>
            </a:r>
            <a:r>
              <a:rPr sz="2000" b="1" dirty="0" err="1"/>
              <a:t>iman</a:t>
            </a:r>
            <a:r>
              <a:rPr sz="2000" b="1" dirty="0"/>
              <a:t> </a:t>
            </a:r>
            <a:r>
              <a:rPr sz="2000" b="1" dirty="0" err="1"/>
              <a:t>dan</a:t>
            </a:r>
            <a:r>
              <a:rPr sz="2000" b="1" dirty="0"/>
              <a:t> </a:t>
            </a:r>
            <a:r>
              <a:rPr sz="2000" b="1" dirty="0" err="1"/>
              <a:t>pengharapan</a:t>
            </a:r>
            <a:r>
              <a:rPr sz="2000" b="1" dirty="0"/>
              <a:t>, </a:t>
            </a:r>
            <a:r>
              <a:rPr sz="2000" b="1" dirty="0" err="1"/>
              <a:t>maka</a:t>
            </a:r>
            <a:r>
              <a:rPr sz="2000" b="1" dirty="0"/>
              <a:t> </a:t>
            </a:r>
            <a:r>
              <a:rPr sz="2000" b="1" dirty="0" err="1"/>
              <a:t>akan</a:t>
            </a:r>
            <a:r>
              <a:rPr sz="2000" b="1" dirty="0"/>
              <a:t> </a:t>
            </a:r>
            <a:r>
              <a:rPr sz="2000" b="1" dirty="0" err="1"/>
              <a:t>diampuni</a:t>
            </a:r>
            <a:r>
              <a:rPr sz="2000" b="1" dirty="0"/>
              <a:t> </a:t>
            </a:r>
            <a:r>
              <a:rPr sz="2000" b="1" dirty="0" err="1"/>
              <a:t>dosa-dosanya</a:t>
            </a:r>
            <a:r>
              <a:rPr sz="2000" b="1" dirty="0"/>
              <a:t> </a:t>
            </a:r>
            <a:r>
              <a:rPr sz="2000" b="1" dirty="0" err="1"/>
              <a:t>terdahulu</a:t>
            </a:r>
            <a:r>
              <a:rPr sz="2000" b="1" dirty="0"/>
              <a:t> (</a:t>
            </a:r>
            <a:r>
              <a:rPr sz="2000" b="1" dirty="0" smtClean="0"/>
              <a:t>HR</a:t>
            </a:r>
            <a:r>
              <a:rPr lang="en-US" sz="2000" b="1" dirty="0" smtClean="0"/>
              <a:t>.</a:t>
            </a:r>
            <a:r>
              <a:rPr sz="2000" b="1" dirty="0" smtClean="0"/>
              <a:t> </a:t>
            </a:r>
            <a:r>
              <a:rPr sz="2000" b="1" dirty="0" err="1" smtClean="0"/>
              <a:t>Bukh</a:t>
            </a:r>
            <a:r>
              <a:rPr lang="en-US" sz="2000" b="1" dirty="0" err="1" smtClean="0"/>
              <a:t>a</a:t>
            </a:r>
            <a:r>
              <a:rPr sz="2000" b="1" dirty="0" err="1" smtClean="0"/>
              <a:t>ri</a:t>
            </a:r>
            <a:r>
              <a:rPr sz="2000" b="1" dirty="0"/>
              <a:t>)</a:t>
            </a:r>
          </a:p>
        </p:txBody>
      </p:sp>
      <p:pic>
        <p:nvPicPr>
          <p:cNvPr id="185" name="image21.jpeg" descr="tarawih_ramadan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928662" y="1738314"/>
            <a:ext cx="7072363" cy="29051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gradFill>
            <a:gsLst>
              <a:gs pos="0">
                <a:srgbClr val="9CB8EA"/>
              </a:gs>
              <a:gs pos="64999">
                <a:srgbClr val="CBDCFA"/>
              </a:gs>
              <a:gs pos="100000">
                <a:srgbClr val="D8E5FF"/>
              </a:gs>
            </a:gsLst>
            <a:lin ang="16200000"/>
          </a:gradFill>
          <a:ln w="9525">
            <a:solidFill>
              <a:srgbClr val="4F81BD"/>
            </a:solidFill>
            <a:bevel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lvl="0" algn="ctr" defTabSz="777240">
              <a:defRPr sz="1800" b="0">
                <a:solidFill>
                  <a:srgbClr val="000000"/>
                </a:solidFill>
                <a:effectLst/>
              </a:defRPr>
            </a:pPr>
            <a:r>
              <a:rPr sz="3000" b="1" dirty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/>
            </a:r>
            <a:br>
              <a:rPr sz="3000" b="1" dirty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sz="3000" b="1" dirty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TILAWAH &amp; TADARUS QURAN</a:t>
            </a:r>
          </a:p>
        </p:txBody>
      </p:sp>
      <p:sp>
        <p:nvSpPr>
          <p:cNvPr id="187" name="Shape 187"/>
          <p:cNvSpPr>
            <a:spLocks noGrp="1"/>
          </p:cNvSpPr>
          <p:nvPr>
            <p:ph sz="quarter" idx="1"/>
          </p:nvPr>
        </p:nvSpPr>
        <p:spPr>
          <a:xfrm>
            <a:off x="457198" y="2000241"/>
            <a:ext cx="3971926" cy="3286148"/>
          </a:xfrm>
          <a:prstGeom prst="rect">
            <a:avLst/>
          </a:prstGeom>
        </p:spPr>
        <p:txBody>
          <a:bodyPr/>
          <a:lstStyle/>
          <a:p>
            <a:pPr marL="363503" lvl="0" indent="-265845" algn="r" defTabSz="813816">
              <a:lnSpc>
                <a:spcPct val="90000"/>
              </a:lnSpc>
              <a:spcBef>
                <a:spcPts val="300"/>
              </a:spcBef>
              <a:defRPr sz="1800"/>
            </a:pPr>
            <a:r>
              <a:rPr sz="2100" b="1" dirty="0" err="1"/>
              <a:t>عَنِ</a:t>
            </a:r>
            <a:r>
              <a:rPr sz="2100" b="1" dirty="0"/>
              <a:t> </a:t>
            </a:r>
            <a:r>
              <a:rPr sz="2100" b="1" dirty="0" err="1"/>
              <a:t>ابْنِ</a:t>
            </a:r>
            <a:r>
              <a:rPr sz="2100" b="1" dirty="0"/>
              <a:t> </a:t>
            </a:r>
            <a:r>
              <a:rPr sz="2100" b="1" dirty="0" err="1"/>
              <a:t>عَبَّاسٍ</a:t>
            </a:r>
            <a:r>
              <a:rPr sz="2100" b="1" dirty="0"/>
              <a:t> ، </a:t>
            </a:r>
            <a:r>
              <a:rPr sz="2100" b="1" dirty="0" err="1"/>
              <a:t>قَالَ</a:t>
            </a:r>
            <a:r>
              <a:rPr sz="2100" b="1" dirty="0"/>
              <a:t> : </a:t>
            </a:r>
            <a:r>
              <a:rPr sz="2100" b="1" dirty="0" err="1"/>
              <a:t>وَكَانَ</a:t>
            </a:r>
            <a:r>
              <a:rPr sz="2100" b="1" dirty="0"/>
              <a:t> </a:t>
            </a:r>
            <a:r>
              <a:rPr sz="2100" b="1" dirty="0" err="1"/>
              <a:t>يَلْقَاهُ</a:t>
            </a:r>
            <a:r>
              <a:rPr sz="2100" b="1" dirty="0"/>
              <a:t> </a:t>
            </a:r>
            <a:r>
              <a:rPr sz="2100" b="1" dirty="0" err="1"/>
              <a:t>فِي</a:t>
            </a:r>
            <a:r>
              <a:rPr sz="2100" b="1" dirty="0"/>
              <a:t> </a:t>
            </a:r>
            <a:r>
              <a:rPr sz="2100" b="1" dirty="0" err="1"/>
              <a:t>كُلِّ</a:t>
            </a:r>
            <a:r>
              <a:rPr sz="2100" b="1" dirty="0"/>
              <a:t> </a:t>
            </a:r>
            <a:r>
              <a:rPr sz="2100" b="1" dirty="0" err="1"/>
              <a:t>لَيْلَةٍ</a:t>
            </a:r>
            <a:r>
              <a:rPr sz="2100" b="1" dirty="0"/>
              <a:t> </a:t>
            </a:r>
            <a:r>
              <a:rPr sz="2100" b="1" dirty="0" err="1"/>
              <a:t>مِنْ</a:t>
            </a:r>
            <a:r>
              <a:rPr sz="2100" b="1" dirty="0"/>
              <a:t> </a:t>
            </a:r>
            <a:r>
              <a:rPr sz="2100" b="1" dirty="0" err="1"/>
              <a:t>رَمَضَانَ</a:t>
            </a:r>
            <a:r>
              <a:rPr sz="2100" b="1" dirty="0"/>
              <a:t> </a:t>
            </a:r>
            <a:r>
              <a:rPr sz="2100" b="1" dirty="0" err="1"/>
              <a:t>فَيُدَارِسُهُ</a:t>
            </a:r>
            <a:r>
              <a:rPr sz="2100" b="1" dirty="0"/>
              <a:t> </a:t>
            </a:r>
            <a:r>
              <a:rPr sz="2100" b="1" dirty="0" err="1"/>
              <a:t>الْقُرْآنَ</a:t>
            </a:r>
            <a:r>
              <a:rPr sz="2100" b="1" dirty="0"/>
              <a:t> </a:t>
            </a:r>
          </a:p>
          <a:p>
            <a:pPr marL="363503" lvl="0" indent="-265845" algn="r" defTabSz="813816">
              <a:lnSpc>
                <a:spcPct val="90000"/>
              </a:lnSpc>
              <a:spcBef>
                <a:spcPts val="300"/>
              </a:spcBef>
              <a:defRPr sz="1800"/>
            </a:pPr>
            <a:r>
              <a:rPr sz="2100" b="1" dirty="0" err="1"/>
              <a:t>Adalah</a:t>
            </a:r>
            <a:r>
              <a:rPr sz="2100" b="1" dirty="0"/>
              <a:t> </a:t>
            </a:r>
            <a:r>
              <a:rPr sz="2100" b="1" dirty="0" err="1"/>
              <a:t>Jibril</a:t>
            </a:r>
            <a:r>
              <a:rPr sz="2100" b="1" dirty="0"/>
              <a:t> </a:t>
            </a:r>
            <a:r>
              <a:rPr sz="2100" b="1" dirty="0" err="1"/>
              <a:t>menemui</a:t>
            </a:r>
            <a:r>
              <a:rPr sz="2100" b="1" dirty="0"/>
              <a:t> </a:t>
            </a:r>
            <a:r>
              <a:rPr sz="2100" b="1" dirty="0" err="1"/>
              <a:t>Rasulullah</a:t>
            </a:r>
            <a:r>
              <a:rPr sz="2100" b="1" dirty="0"/>
              <a:t> </a:t>
            </a:r>
            <a:r>
              <a:rPr sz="2100" b="1" dirty="0" err="1"/>
              <a:t>tiap</a:t>
            </a:r>
            <a:r>
              <a:rPr sz="2100" b="1" dirty="0"/>
              <a:t> </a:t>
            </a:r>
            <a:r>
              <a:rPr sz="2100" b="1" dirty="0" err="1"/>
              <a:t>malam</a:t>
            </a:r>
            <a:r>
              <a:rPr sz="2100" b="1" dirty="0"/>
              <a:t> </a:t>
            </a:r>
            <a:r>
              <a:rPr sz="2100" b="1" dirty="0" err="1"/>
              <a:t>dalam</a:t>
            </a:r>
            <a:r>
              <a:rPr sz="2100" b="1" dirty="0"/>
              <a:t> </a:t>
            </a:r>
            <a:r>
              <a:rPr sz="2100" b="1" dirty="0" err="1"/>
              <a:t>bulan</a:t>
            </a:r>
            <a:r>
              <a:rPr sz="2100" b="1" dirty="0"/>
              <a:t> </a:t>
            </a:r>
            <a:r>
              <a:rPr sz="2100" b="1" dirty="0" err="1"/>
              <a:t>ramadhan</a:t>
            </a:r>
            <a:r>
              <a:rPr sz="2100" b="1" dirty="0"/>
              <a:t> </a:t>
            </a:r>
            <a:r>
              <a:rPr sz="2100" b="1" dirty="0" err="1"/>
              <a:t>dan</a:t>
            </a:r>
            <a:r>
              <a:rPr sz="2100" b="1" dirty="0"/>
              <a:t> </a:t>
            </a:r>
            <a:r>
              <a:rPr sz="2100" b="1" dirty="0" err="1"/>
              <a:t>bertadarus</a:t>
            </a:r>
            <a:r>
              <a:rPr sz="2100" b="1" dirty="0"/>
              <a:t> Al-Quran</a:t>
            </a:r>
            <a:endParaRPr sz="2100" dirty="0"/>
          </a:p>
          <a:p>
            <a:pPr marL="363503" lvl="0" indent="-265845" algn="r" defTabSz="813816">
              <a:lnSpc>
                <a:spcPct val="90000"/>
              </a:lnSpc>
              <a:spcBef>
                <a:spcPts val="300"/>
              </a:spcBef>
              <a:defRPr sz="1800"/>
            </a:pPr>
            <a:r>
              <a:rPr sz="2100" b="1" dirty="0"/>
              <a:t>(</a:t>
            </a:r>
            <a:r>
              <a:rPr sz="2100" b="1" dirty="0" smtClean="0"/>
              <a:t>HR</a:t>
            </a:r>
            <a:r>
              <a:rPr lang="en-US" sz="2100" b="1" dirty="0" smtClean="0"/>
              <a:t>.</a:t>
            </a:r>
            <a:r>
              <a:rPr sz="2100" b="1" dirty="0" smtClean="0"/>
              <a:t> </a:t>
            </a:r>
            <a:r>
              <a:rPr sz="2100" b="1" dirty="0" err="1" smtClean="0"/>
              <a:t>Bukh</a:t>
            </a:r>
            <a:r>
              <a:rPr lang="en-US" sz="2100" b="1" dirty="0" err="1" smtClean="0"/>
              <a:t>a</a:t>
            </a:r>
            <a:r>
              <a:rPr sz="2100" b="1" dirty="0" err="1" smtClean="0"/>
              <a:t>ri</a:t>
            </a:r>
            <a:r>
              <a:rPr sz="2100" b="1" dirty="0"/>
              <a:t>)</a:t>
            </a:r>
          </a:p>
        </p:txBody>
      </p:sp>
      <p:pic>
        <p:nvPicPr>
          <p:cNvPr id="189" name="image22.jpeg" descr="tadarus-quran_1041_l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786314" y="1714487"/>
            <a:ext cx="3643318" cy="3810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gradFill>
            <a:gsLst>
              <a:gs pos="0">
                <a:srgbClr val="9CB8EA"/>
              </a:gs>
              <a:gs pos="64999">
                <a:srgbClr val="CBDCFA"/>
              </a:gs>
              <a:gs pos="100000">
                <a:srgbClr val="D8E5FF"/>
              </a:gs>
            </a:gsLst>
            <a:lin ang="16200000"/>
          </a:gradFill>
          <a:ln w="9525">
            <a:solidFill>
              <a:srgbClr val="4F81BD"/>
            </a:solidFill>
            <a:bevel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lvl="0" algn="ctr" defTabSz="777240">
              <a:defRPr sz="1800" b="0">
                <a:solidFill>
                  <a:srgbClr val="000000"/>
                </a:solidFill>
                <a:effectLst/>
              </a:defRPr>
            </a:pPr>
            <a:r>
              <a:rPr sz="3000" b="1" dirty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/>
            </a:r>
            <a:br>
              <a:rPr sz="3000" b="1" dirty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sz="3000" b="1" dirty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MEMBERI BERBUKA</a:t>
            </a:r>
          </a:p>
        </p:txBody>
      </p:sp>
      <p:sp>
        <p:nvSpPr>
          <p:cNvPr id="195" name="Shape 195"/>
          <p:cNvSpPr>
            <a:spLocks noGrp="1"/>
          </p:cNvSpPr>
          <p:nvPr>
            <p:ph sz="quarter" idx="1"/>
          </p:nvPr>
        </p:nvSpPr>
        <p:spPr>
          <a:xfrm>
            <a:off x="4357685" y="2214552"/>
            <a:ext cx="3971926" cy="3286151"/>
          </a:xfrm>
          <a:prstGeom prst="rect">
            <a:avLst/>
          </a:prstGeom>
        </p:spPr>
        <p:txBody>
          <a:bodyPr/>
          <a:lstStyle/>
          <a:p>
            <a:pPr marL="422654" lvl="0" indent="-312926" algn="r">
              <a:lnSpc>
                <a:spcPct val="80000"/>
              </a:lnSpc>
              <a:defRPr sz="1800"/>
            </a:pPr>
            <a:r>
              <a:rPr sz="2200" b="1" dirty="0" err="1"/>
              <a:t>مَنْ</a:t>
            </a:r>
            <a:r>
              <a:rPr sz="2200" b="1" dirty="0"/>
              <a:t> </a:t>
            </a:r>
            <a:r>
              <a:rPr sz="2200" b="1" dirty="0" err="1"/>
              <a:t>فَطَّرَ</a:t>
            </a:r>
            <a:r>
              <a:rPr sz="2200" b="1" dirty="0"/>
              <a:t> </a:t>
            </a:r>
            <a:r>
              <a:rPr sz="2200" b="1" dirty="0" err="1"/>
              <a:t>صَائِمًا</a:t>
            </a:r>
            <a:r>
              <a:rPr sz="2200" b="1" dirty="0"/>
              <a:t> </a:t>
            </a:r>
            <a:r>
              <a:rPr sz="2200" b="1" dirty="0" err="1"/>
              <a:t>كَانَ</a:t>
            </a:r>
            <a:r>
              <a:rPr sz="2200" b="1" dirty="0"/>
              <a:t> </a:t>
            </a:r>
            <a:r>
              <a:rPr sz="2200" b="1" dirty="0" err="1"/>
              <a:t>لَهُ</a:t>
            </a:r>
            <a:r>
              <a:rPr sz="2200" b="1" dirty="0"/>
              <a:t> </a:t>
            </a:r>
            <a:r>
              <a:rPr sz="2200" b="1" dirty="0" err="1"/>
              <a:t>مِثْلُ</a:t>
            </a:r>
            <a:r>
              <a:rPr sz="2200" b="1" dirty="0"/>
              <a:t> </a:t>
            </a:r>
            <a:r>
              <a:rPr sz="2200" b="1" dirty="0" err="1"/>
              <a:t>أَجْرِهِمْ</a:t>
            </a:r>
            <a:r>
              <a:rPr sz="2200" b="1" dirty="0"/>
              <a:t> ، </a:t>
            </a:r>
            <a:r>
              <a:rPr sz="2200" b="1" dirty="0" err="1"/>
              <a:t>مِنْ</a:t>
            </a:r>
            <a:r>
              <a:rPr sz="2200" b="1" dirty="0"/>
              <a:t> </a:t>
            </a:r>
            <a:r>
              <a:rPr sz="2200" b="1" dirty="0" err="1"/>
              <a:t>غَيْرِ</a:t>
            </a:r>
            <a:r>
              <a:rPr sz="2200" b="1" dirty="0"/>
              <a:t> </a:t>
            </a:r>
            <a:r>
              <a:rPr sz="2200" b="1" dirty="0" err="1"/>
              <a:t>أَنْ</a:t>
            </a:r>
            <a:r>
              <a:rPr sz="2200" b="1" dirty="0"/>
              <a:t> </a:t>
            </a:r>
            <a:r>
              <a:rPr sz="2200" b="1" dirty="0" err="1"/>
              <a:t>يَنْقُصَ</a:t>
            </a:r>
            <a:r>
              <a:rPr sz="2200" b="1" dirty="0"/>
              <a:t> </a:t>
            </a:r>
            <a:r>
              <a:rPr sz="2200" b="1" dirty="0" err="1"/>
              <a:t>مِنْ</a:t>
            </a:r>
            <a:r>
              <a:rPr sz="2200" b="1" dirty="0"/>
              <a:t> </a:t>
            </a:r>
            <a:r>
              <a:rPr sz="2200" b="1" dirty="0" err="1"/>
              <a:t>أُجُورِهِمْ</a:t>
            </a:r>
            <a:r>
              <a:rPr sz="2200" b="1" dirty="0"/>
              <a:t> </a:t>
            </a:r>
            <a:r>
              <a:rPr sz="2200" b="1" dirty="0" err="1"/>
              <a:t>شَيْءٌ</a:t>
            </a:r>
            <a:r>
              <a:rPr sz="2200" b="1" dirty="0"/>
              <a:t>.</a:t>
            </a:r>
            <a:endParaRPr sz="2400" dirty="0"/>
          </a:p>
          <a:p>
            <a:pPr marL="422654" lvl="0" indent="-312926" algn="r">
              <a:lnSpc>
                <a:spcPct val="80000"/>
              </a:lnSpc>
              <a:defRPr sz="1800"/>
            </a:pPr>
            <a:r>
              <a:rPr lang="en-US" sz="2400" dirty="0" smtClean="0"/>
              <a:t>'</a:t>
            </a:r>
            <a:r>
              <a:rPr sz="2400" dirty="0" err="1" smtClean="0"/>
              <a:t>Barang</a:t>
            </a:r>
            <a:r>
              <a:rPr sz="2400" dirty="0" smtClean="0"/>
              <a:t> </a:t>
            </a:r>
            <a:r>
              <a:rPr sz="2400" dirty="0" err="1"/>
              <a:t>siapa</a:t>
            </a:r>
            <a:r>
              <a:rPr sz="2400" dirty="0"/>
              <a:t> yang </a:t>
            </a:r>
            <a:r>
              <a:rPr sz="2400" dirty="0" err="1"/>
              <a:t>memberi</a:t>
            </a:r>
            <a:r>
              <a:rPr sz="2400" dirty="0"/>
              <a:t> </a:t>
            </a:r>
            <a:r>
              <a:rPr sz="2400" dirty="0" err="1"/>
              <a:t>berbuka</a:t>
            </a:r>
            <a:r>
              <a:rPr sz="2400" dirty="0"/>
              <a:t> </a:t>
            </a:r>
            <a:r>
              <a:rPr sz="2400" dirty="0" err="1"/>
              <a:t>seorang</a:t>
            </a:r>
            <a:r>
              <a:rPr sz="2400" dirty="0"/>
              <a:t> </a:t>
            </a:r>
            <a:r>
              <a:rPr sz="2400" dirty="0" err="1"/>
              <a:t>berpuasa</a:t>
            </a:r>
            <a:r>
              <a:rPr sz="2400" dirty="0"/>
              <a:t>, </a:t>
            </a:r>
            <a:r>
              <a:rPr sz="2400" dirty="0" err="1"/>
              <a:t>maka</a:t>
            </a:r>
            <a:r>
              <a:rPr sz="2400" dirty="0"/>
              <a:t> </a:t>
            </a:r>
            <a:r>
              <a:rPr sz="2400" dirty="0" err="1"/>
              <a:t>baginya</a:t>
            </a:r>
            <a:r>
              <a:rPr sz="2400" dirty="0"/>
              <a:t> </a:t>
            </a:r>
            <a:r>
              <a:rPr sz="2400" dirty="0" err="1"/>
              <a:t>pahala</a:t>
            </a:r>
            <a:r>
              <a:rPr sz="2400" dirty="0"/>
              <a:t> </a:t>
            </a:r>
            <a:r>
              <a:rPr sz="2400" dirty="0" err="1"/>
              <a:t>nya</a:t>
            </a:r>
            <a:r>
              <a:rPr sz="2400" dirty="0"/>
              <a:t> </a:t>
            </a:r>
            <a:r>
              <a:rPr sz="2400" dirty="0" err="1"/>
              <a:t>tanpa</a:t>
            </a:r>
            <a:r>
              <a:rPr sz="2400" dirty="0"/>
              <a:t> </a:t>
            </a:r>
            <a:r>
              <a:rPr sz="2400" dirty="0" err="1"/>
              <a:t>mengurangi</a:t>
            </a:r>
            <a:r>
              <a:rPr sz="2400" dirty="0"/>
              <a:t> </a:t>
            </a:r>
            <a:r>
              <a:rPr sz="2400" dirty="0" err="1"/>
              <a:t>pahala</a:t>
            </a:r>
            <a:r>
              <a:rPr sz="2400" dirty="0"/>
              <a:t>  </a:t>
            </a:r>
            <a:r>
              <a:rPr sz="2400" dirty="0" err="1"/>
              <a:t>mereka</a:t>
            </a:r>
            <a:r>
              <a:rPr sz="2400" dirty="0"/>
              <a:t> </a:t>
            </a:r>
            <a:r>
              <a:rPr sz="2400" dirty="0" err="1" smtClean="0"/>
              <a:t>sedikirpun</a:t>
            </a:r>
            <a:r>
              <a:rPr lang="en-US" sz="2400" dirty="0" smtClean="0"/>
              <a:t>‘. </a:t>
            </a:r>
          </a:p>
          <a:p>
            <a:pPr marL="422654" lvl="0" indent="-312926" algn="r">
              <a:lnSpc>
                <a:spcPct val="80000"/>
              </a:lnSpc>
              <a:defRPr sz="1800"/>
            </a:pPr>
            <a:r>
              <a:rPr lang="en-US" sz="2400" dirty="0" smtClean="0"/>
              <a:t>(HR. At-</a:t>
            </a:r>
            <a:r>
              <a:rPr lang="en-US" sz="2400" dirty="0" err="1" smtClean="0"/>
              <a:t>Tirmidzi</a:t>
            </a:r>
            <a:r>
              <a:rPr lang="en-US" sz="2400" dirty="0" smtClean="0"/>
              <a:t>)</a:t>
            </a:r>
            <a:endParaRPr sz="2400" dirty="0"/>
          </a:p>
        </p:txBody>
      </p:sp>
      <p:pic>
        <p:nvPicPr>
          <p:cNvPr id="197" name="image24.jpeg" descr="bukakurma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71470" y="1785958"/>
            <a:ext cx="3440435" cy="4572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gradFill>
            <a:gsLst>
              <a:gs pos="0">
                <a:srgbClr val="9CB8EA"/>
              </a:gs>
              <a:gs pos="64999">
                <a:srgbClr val="CBDCFA"/>
              </a:gs>
              <a:gs pos="100000">
                <a:srgbClr val="D8E5FF"/>
              </a:gs>
            </a:gsLst>
            <a:lin ang="16200000"/>
          </a:gradFill>
          <a:ln w="9525">
            <a:solidFill>
              <a:srgbClr val="4F81BD"/>
            </a:solidFill>
            <a:bevel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lvl="0" algn="ctr" defTabSz="777240">
              <a:defRPr sz="1800" b="0">
                <a:solidFill>
                  <a:srgbClr val="000000"/>
                </a:solidFill>
                <a:effectLst/>
              </a:defRPr>
            </a:pPr>
            <a:r>
              <a:rPr sz="3000" b="1" dirty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/>
            </a:r>
            <a:br>
              <a:rPr sz="3000" b="1" dirty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sz="3000" b="1" dirty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BERSEDEKAH &amp; AMAL KEBAIKAN</a:t>
            </a:r>
          </a:p>
        </p:txBody>
      </p:sp>
      <p:sp>
        <p:nvSpPr>
          <p:cNvPr id="191" name="Shape 191"/>
          <p:cNvSpPr>
            <a:spLocks noGrp="1"/>
          </p:cNvSpPr>
          <p:nvPr>
            <p:ph sz="quarter" idx="1"/>
          </p:nvPr>
        </p:nvSpPr>
        <p:spPr>
          <a:xfrm>
            <a:off x="814389" y="4851236"/>
            <a:ext cx="7615264" cy="13638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72383" lvl="0" indent="-264850" algn="r" defTabSz="896111">
              <a:lnSpc>
                <a:spcPct val="80000"/>
              </a:lnSpc>
              <a:spcBef>
                <a:spcPts val="300"/>
              </a:spcBef>
              <a:defRPr sz="1800"/>
            </a:pPr>
            <a:r>
              <a:rPr sz="1900" b="1" dirty="0" err="1"/>
              <a:t>عَنِ</a:t>
            </a:r>
            <a:r>
              <a:rPr sz="1900" b="1" dirty="0"/>
              <a:t> </a:t>
            </a:r>
            <a:r>
              <a:rPr sz="1900" b="1" dirty="0" err="1"/>
              <a:t>ابْنِ</a:t>
            </a:r>
            <a:r>
              <a:rPr sz="1900" b="1" dirty="0"/>
              <a:t> </a:t>
            </a:r>
            <a:r>
              <a:rPr sz="1900" b="1" dirty="0" err="1"/>
              <a:t>عَبَّاسٍ</a:t>
            </a:r>
            <a:r>
              <a:rPr sz="1900" b="1" dirty="0"/>
              <a:t> ، </a:t>
            </a:r>
            <a:r>
              <a:rPr sz="1900" b="1" dirty="0" err="1"/>
              <a:t>قَالَ</a:t>
            </a:r>
            <a:r>
              <a:rPr sz="1900" b="1" dirty="0"/>
              <a:t> : </a:t>
            </a:r>
            <a:r>
              <a:rPr sz="1900" b="1" dirty="0" err="1"/>
              <a:t>كَانَ</a:t>
            </a:r>
            <a:r>
              <a:rPr sz="1900" b="1" dirty="0"/>
              <a:t> </a:t>
            </a:r>
            <a:r>
              <a:rPr sz="1900" b="1" dirty="0" err="1"/>
              <a:t>رَسُولُ</a:t>
            </a:r>
            <a:r>
              <a:rPr sz="1900" b="1" dirty="0"/>
              <a:t> </a:t>
            </a:r>
            <a:r>
              <a:rPr sz="1900" b="1" dirty="0" err="1"/>
              <a:t>اللهِ</a:t>
            </a:r>
            <a:r>
              <a:rPr sz="1900" b="1" dirty="0"/>
              <a:t> </a:t>
            </a:r>
            <a:r>
              <a:rPr sz="1900" b="1" dirty="0" err="1"/>
              <a:t>صلى</a:t>
            </a:r>
            <a:r>
              <a:rPr sz="1900" b="1" dirty="0"/>
              <a:t> </a:t>
            </a:r>
            <a:r>
              <a:rPr sz="1900" b="1" dirty="0" err="1"/>
              <a:t>الله</a:t>
            </a:r>
            <a:r>
              <a:rPr sz="1900" b="1" dirty="0"/>
              <a:t> </a:t>
            </a:r>
            <a:r>
              <a:rPr sz="1900" b="1" dirty="0" err="1"/>
              <a:t>عليه</a:t>
            </a:r>
            <a:r>
              <a:rPr sz="1900" b="1" dirty="0"/>
              <a:t> </a:t>
            </a:r>
            <a:r>
              <a:rPr sz="1900" b="1" dirty="0" err="1"/>
              <a:t>وسلم</a:t>
            </a:r>
            <a:r>
              <a:rPr sz="1900" b="1" dirty="0"/>
              <a:t> </a:t>
            </a:r>
            <a:r>
              <a:rPr sz="1900" b="1" dirty="0" err="1"/>
              <a:t>أَجْوَدَ</a:t>
            </a:r>
            <a:r>
              <a:rPr sz="1900" b="1" dirty="0"/>
              <a:t> </a:t>
            </a:r>
            <a:r>
              <a:rPr sz="1900" b="1" dirty="0" err="1"/>
              <a:t>النَّاسِ</a:t>
            </a:r>
            <a:r>
              <a:rPr sz="1900" b="1" dirty="0"/>
              <a:t> ، </a:t>
            </a:r>
            <a:r>
              <a:rPr sz="1900" b="1" dirty="0" err="1"/>
              <a:t>وَكَانَ</a:t>
            </a:r>
            <a:r>
              <a:rPr sz="1900" b="1" dirty="0"/>
              <a:t> </a:t>
            </a:r>
            <a:r>
              <a:rPr sz="1900" b="1" dirty="0" err="1"/>
              <a:t>أَجْوَدُ</a:t>
            </a:r>
            <a:r>
              <a:rPr sz="1900" b="1" dirty="0"/>
              <a:t> </a:t>
            </a:r>
            <a:r>
              <a:rPr sz="1900" b="1" dirty="0" err="1"/>
              <a:t>مَا</a:t>
            </a:r>
            <a:r>
              <a:rPr sz="1900" b="1" dirty="0"/>
              <a:t> </a:t>
            </a:r>
            <a:r>
              <a:rPr sz="1900" b="1" dirty="0" err="1"/>
              <a:t>يَكُونُ</a:t>
            </a:r>
            <a:r>
              <a:rPr sz="1900" b="1" dirty="0"/>
              <a:t> </a:t>
            </a:r>
            <a:r>
              <a:rPr sz="1900" b="1" dirty="0" err="1"/>
              <a:t>فِي</a:t>
            </a:r>
            <a:r>
              <a:rPr sz="1900" b="1" dirty="0"/>
              <a:t> </a:t>
            </a:r>
            <a:r>
              <a:rPr sz="1900" b="1" dirty="0" err="1"/>
              <a:t>رَمَضَانَ</a:t>
            </a:r>
            <a:r>
              <a:rPr sz="1900" b="1" dirty="0"/>
              <a:t> </a:t>
            </a:r>
            <a:r>
              <a:rPr sz="1900" b="1" dirty="0" err="1"/>
              <a:t>حِينَ</a:t>
            </a:r>
            <a:r>
              <a:rPr sz="1900" b="1" dirty="0"/>
              <a:t> </a:t>
            </a:r>
            <a:r>
              <a:rPr sz="1900" b="1" dirty="0" err="1"/>
              <a:t>يَلْقَاهُ</a:t>
            </a:r>
            <a:r>
              <a:rPr sz="1900" b="1" dirty="0"/>
              <a:t> </a:t>
            </a:r>
            <a:r>
              <a:rPr sz="1900" b="1" dirty="0" err="1"/>
              <a:t>جِبْرِيلُ</a:t>
            </a:r>
            <a:r>
              <a:rPr sz="1900" b="1" dirty="0"/>
              <a:t> ، </a:t>
            </a:r>
          </a:p>
          <a:p>
            <a:pPr marL="372383" lvl="0" indent="-264850" algn="r" defTabSz="896111">
              <a:lnSpc>
                <a:spcPct val="80000"/>
              </a:lnSpc>
              <a:spcBef>
                <a:spcPts val="300"/>
              </a:spcBef>
              <a:defRPr sz="1800"/>
            </a:pPr>
            <a:r>
              <a:rPr lang="en-US" sz="2400" b="1" dirty="0" smtClean="0"/>
              <a:t>'</a:t>
            </a:r>
            <a:r>
              <a:rPr sz="2400" b="1" dirty="0" err="1" smtClean="0"/>
              <a:t>Adalah</a:t>
            </a:r>
            <a:r>
              <a:rPr sz="2400" b="1" dirty="0" smtClean="0"/>
              <a:t> </a:t>
            </a:r>
            <a:r>
              <a:rPr sz="2400" b="1" dirty="0" err="1"/>
              <a:t>Rasulullah</a:t>
            </a:r>
            <a:r>
              <a:rPr sz="2400" b="1" dirty="0"/>
              <a:t> SAW </a:t>
            </a:r>
            <a:r>
              <a:rPr sz="2400" b="1" dirty="0" err="1"/>
              <a:t>orang</a:t>
            </a:r>
            <a:r>
              <a:rPr sz="2400" b="1" dirty="0"/>
              <a:t> yang </a:t>
            </a:r>
            <a:r>
              <a:rPr sz="2400" b="1" dirty="0" smtClean="0"/>
              <a:t>paling </a:t>
            </a:r>
            <a:r>
              <a:rPr sz="2400" b="1" dirty="0" err="1"/>
              <a:t>dermawan</a:t>
            </a:r>
            <a:r>
              <a:rPr sz="2400" b="1" dirty="0"/>
              <a:t> </a:t>
            </a:r>
            <a:r>
              <a:rPr sz="2400" b="1" dirty="0" err="1"/>
              <a:t>dan</a:t>
            </a:r>
            <a:r>
              <a:rPr sz="2400" b="1" dirty="0"/>
              <a:t> </a:t>
            </a:r>
            <a:r>
              <a:rPr sz="2400" b="1" dirty="0" err="1"/>
              <a:t>lebih</a:t>
            </a:r>
            <a:r>
              <a:rPr sz="2400" b="1" dirty="0"/>
              <a:t> </a:t>
            </a:r>
            <a:r>
              <a:rPr sz="2400" b="1" dirty="0" err="1"/>
              <a:t>dermawan</a:t>
            </a:r>
            <a:r>
              <a:rPr sz="2400" b="1" dirty="0"/>
              <a:t> </a:t>
            </a:r>
            <a:r>
              <a:rPr sz="2400" b="1" dirty="0" err="1"/>
              <a:t>lagi</a:t>
            </a:r>
            <a:r>
              <a:rPr sz="2400" b="1" dirty="0"/>
              <a:t> </a:t>
            </a:r>
            <a:r>
              <a:rPr sz="2400" b="1" dirty="0" err="1"/>
              <a:t>saat</a:t>
            </a:r>
            <a:r>
              <a:rPr sz="2400" b="1" dirty="0"/>
              <a:t> </a:t>
            </a:r>
            <a:r>
              <a:rPr lang="en-US" sz="2400" b="1" dirty="0" err="1" smtClean="0"/>
              <a:t>R</a:t>
            </a:r>
            <a:r>
              <a:rPr sz="2400" b="1" dirty="0" err="1" smtClean="0"/>
              <a:t>amadhan</a:t>
            </a:r>
            <a:r>
              <a:rPr lang="en-US" sz="2400" b="1" dirty="0" smtClean="0"/>
              <a:t> (HR. </a:t>
            </a:r>
            <a:r>
              <a:rPr lang="en-US" sz="2400" b="1" dirty="0" err="1" smtClean="0"/>
              <a:t>Bukhari</a:t>
            </a:r>
            <a:r>
              <a:rPr lang="en-US" sz="2400" b="1" dirty="0" smtClean="0"/>
              <a:t>)</a:t>
            </a:r>
            <a:endParaRPr sz="2400" b="1" dirty="0"/>
          </a:p>
        </p:txBody>
      </p:sp>
      <p:pic>
        <p:nvPicPr>
          <p:cNvPr id="193" name="image23.jpeg" descr="power-of-giving-5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857356" y="1643048"/>
            <a:ext cx="5262573" cy="26860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/>
          </p:cNvSpPr>
          <p:nvPr>
            <p:ph type="body" idx="1"/>
          </p:nvPr>
        </p:nvSpPr>
        <p:spPr>
          <a:xfrm>
            <a:off x="714347" y="4500569"/>
            <a:ext cx="7615264" cy="1500200"/>
          </a:xfrm>
          <a:prstGeom prst="rect">
            <a:avLst/>
          </a:prstGeom>
        </p:spPr>
        <p:txBody>
          <a:bodyPr/>
          <a:lstStyle>
            <a:lvl1pPr marL="345658" indent="-258842" algn="r" defTabSz="723473">
              <a:spcBef>
                <a:spcPts val="200"/>
              </a:spcBef>
              <a:defRPr sz="2116" b="1"/>
            </a:lvl1pPr>
          </a:lstStyle>
          <a:p>
            <a:pPr lvl="0">
              <a:defRPr sz="1800" b="0"/>
            </a:pPr>
            <a:r>
              <a:rPr sz="2116" b="1"/>
              <a:t>عَنْ عَائِشَةَ ، رَضِيَ اللَّهُ عَنْهَا ، زَوْجِ النَّبِيِّ صلى الله عليه وسلم أَنَّ النَّبِيَّ صلى الله عليه وسلم كَانَ يَعْتَكِفُ الْعَشْرَ الأَوَاخِرَ مِنْ رَمَضَانَ حَتَّى تَوَفَّاهُ اللَّهُ ثُمَّ اعْتَكَفَ أَزْوَاجُهُ مِنْ بَعْدِه.</a:t>
            </a:r>
          </a:p>
        </p:txBody>
      </p:sp>
      <p:sp>
        <p:nvSpPr>
          <p:cNvPr id="200" name="Shape 20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gradFill>
            <a:gsLst>
              <a:gs pos="0">
                <a:srgbClr val="9CB8EA"/>
              </a:gs>
              <a:gs pos="64999">
                <a:srgbClr val="CBDCFA"/>
              </a:gs>
              <a:gs pos="100000">
                <a:srgbClr val="D8E5FF"/>
              </a:gs>
            </a:gsLst>
            <a:lin ang="16200000"/>
          </a:gradFill>
          <a:ln w="9525">
            <a:solidFill>
              <a:srgbClr val="4F81BD"/>
            </a:solidFill>
            <a:bevel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lvl="0" algn="ctr" defTabSz="777240">
              <a:defRPr sz="1800" b="0">
                <a:solidFill>
                  <a:srgbClr val="000000"/>
                </a:solidFill>
                <a:effectLst/>
              </a:defRPr>
            </a:pPr>
            <a:r>
              <a:rPr sz="3000" b="1" dirty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/>
            </a:r>
            <a:br>
              <a:rPr sz="3000" b="1" dirty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sz="3000" b="1" dirty="0" err="1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I’tikaf</a:t>
            </a:r>
            <a:r>
              <a:rPr sz="3000" b="1" dirty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sz="3000" b="1" dirty="0" err="1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di</a:t>
            </a:r>
            <a:r>
              <a:rPr sz="3000" b="1" dirty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sz="3000" b="1" dirty="0" err="1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Akhir</a:t>
            </a:r>
            <a:r>
              <a:rPr sz="3000" b="1" dirty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sz="3000" b="1" dirty="0" err="1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Ramadhan</a:t>
            </a:r>
            <a:endParaRPr sz="3000" b="1" dirty="0">
              <a:effectLst>
                <a:outerShdw blurRad="38100" dist="21590" dir="5400000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201" name="image25.jpeg" descr="itikafmas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85916" y="1690690"/>
            <a:ext cx="5370485" cy="25241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/>
          </p:cNvSpPr>
          <p:nvPr>
            <p:ph type="body" idx="1"/>
          </p:nvPr>
        </p:nvSpPr>
        <p:spPr>
          <a:xfrm>
            <a:off x="457200" y="4422609"/>
            <a:ext cx="8115328" cy="1792474"/>
          </a:xfrm>
          <a:prstGeom prst="rect">
            <a:avLst/>
          </a:prstGeom>
        </p:spPr>
        <p:txBody>
          <a:bodyPr/>
          <a:lstStyle/>
          <a:p>
            <a:pPr marL="146304" lvl="0" indent="-36577">
              <a:buSzTx/>
              <a:buNone/>
              <a:defRPr sz="1800"/>
            </a:pPr>
            <a:endParaRPr dirty="0"/>
          </a:p>
          <a:p>
            <a:pPr marL="146304" lvl="0" indent="-36577">
              <a:buSzTx/>
              <a:buNone/>
              <a:defRPr sz="1800"/>
            </a:pPr>
            <a:r>
              <a:rPr sz="2700" dirty="0" err="1"/>
              <a:t>Karena</a:t>
            </a:r>
            <a:r>
              <a:rPr sz="2700" dirty="0"/>
              <a:t> </a:t>
            </a:r>
            <a:r>
              <a:rPr sz="2700" dirty="0" err="1"/>
              <a:t>ibadah</a:t>
            </a:r>
            <a:r>
              <a:rPr sz="2700" dirty="0"/>
              <a:t> </a:t>
            </a:r>
            <a:r>
              <a:rPr sz="2700" dirty="0" err="1"/>
              <a:t>dalam</a:t>
            </a:r>
            <a:r>
              <a:rPr sz="2700" dirty="0"/>
              <a:t> </a:t>
            </a:r>
            <a:r>
              <a:rPr sz="2700" dirty="0" err="1"/>
              <a:t>Ramadhan</a:t>
            </a:r>
            <a:r>
              <a:rPr sz="2700" dirty="0"/>
              <a:t> </a:t>
            </a:r>
            <a:r>
              <a:rPr sz="2700" dirty="0" err="1"/>
              <a:t>bukan</a:t>
            </a:r>
            <a:r>
              <a:rPr sz="2700" dirty="0"/>
              <a:t> </a:t>
            </a:r>
            <a:r>
              <a:rPr sz="2700" dirty="0" err="1"/>
              <a:t>hanya</a:t>
            </a:r>
            <a:r>
              <a:rPr sz="2700" dirty="0"/>
              <a:t> PUASA </a:t>
            </a:r>
            <a:r>
              <a:rPr sz="2700" dirty="0" err="1"/>
              <a:t>saja</a:t>
            </a:r>
            <a:r>
              <a:rPr sz="2700" dirty="0"/>
              <a:t> …. </a:t>
            </a:r>
          </a:p>
        </p:txBody>
      </p:sp>
      <p:sp>
        <p:nvSpPr>
          <p:cNvPr id="180" name="Shape 18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defTabSz="896111">
              <a:defRPr sz="4000">
                <a:effectLst>
                  <a:outerShdw blurRad="38100" dist="24892" dir="540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en-US" sz="3200" b="1" dirty="0" err="1" smtClean="0">
                <a:solidFill>
                  <a:srgbClr val="1F497D"/>
                </a:solidFill>
                <a:effectLst>
                  <a:outerShdw blurRad="38100" dist="24892" dir="5400000" rotWithShape="0">
                    <a:srgbClr val="000000">
                      <a:alpha val="25000"/>
                    </a:srgbClr>
                  </a:outerShdw>
                </a:effectLst>
              </a:rPr>
              <a:t>Meraih</a:t>
            </a:r>
            <a:r>
              <a:rPr lang="en-US" sz="3200" b="1" dirty="0" smtClean="0">
                <a:solidFill>
                  <a:srgbClr val="1F497D"/>
                </a:solidFill>
                <a:effectLst>
                  <a:outerShdw blurRad="38100" dist="24892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solidFill>
                  <a:srgbClr val="1F497D"/>
                </a:solidFill>
                <a:effectLst>
                  <a:outerShdw blurRad="38100" dist="24892" dir="5400000" rotWithShape="0">
                    <a:srgbClr val="000000">
                      <a:alpha val="25000"/>
                    </a:srgbClr>
                  </a:outerShdw>
                </a:effectLst>
              </a:rPr>
              <a:t>Lailatul</a:t>
            </a:r>
            <a:r>
              <a:rPr lang="en-US" sz="3200" b="1" dirty="0" smtClean="0">
                <a:solidFill>
                  <a:srgbClr val="1F497D"/>
                </a:solidFill>
                <a:effectLst>
                  <a:outerShdw blurRad="38100" dist="24892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solidFill>
                  <a:srgbClr val="1F497D"/>
                </a:solidFill>
                <a:effectLst>
                  <a:outerShdw blurRad="38100" dist="24892" dir="5400000" rotWithShape="0">
                    <a:srgbClr val="000000">
                      <a:alpha val="25000"/>
                    </a:srgbClr>
                  </a:outerShdw>
                </a:effectLst>
              </a:rPr>
              <a:t>Qadar</a:t>
            </a:r>
            <a:endParaRPr sz="3200" b="1" dirty="0">
              <a:solidFill>
                <a:srgbClr val="1F497D"/>
              </a:solidFill>
              <a:effectLst>
                <a:outerShdw blurRad="38100" dist="24892" dir="5400000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181" name="image14.jpeg" descr="lail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714348" y="1357296"/>
            <a:ext cx="7715306" cy="32861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>
    <p:dissolv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/>
          </p:cNvSpPr>
          <p:nvPr>
            <p:ph type="body" idx="1"/>
          </p:nvPr>
        </p:nvSpPr>
        <p:spPr>
          <a:xfrm>
            <a:off x="4357685" y="2214552"/>
            <a:ext cx="3971926" cy="3286151"/>
          </a:xfrm>
          <a:prstGeom prst="rect">
            <a:avLst/>
          </a:prstGeom>
        </p:spPr>
        <p:txBody>
          <a:bodyPr/>
          <a:lstStyle/>
          <a:p>
            <a:pPr marL="442060" lvl="0" indent="-337819" algn="r" defTabSz="868680">
              <a:spcBef>
                <a:spcPts val="300"/>
              </a:spcBef>
              <a:defRPr sz="1800"/>
            </a:pPr>
            <a:r>
              <a:rPr sz="2500" b="1" dirty="0"/>
              <a:t>  </a:t>
            </a:r>
            <a:r>
              <a:rPr sz="2500" b="1" dirty="0" err="1"/>
              <a:t>عُمْرَةٌ</a:t>
            </a:r>
            <a:r>
              <a:rPr sz="2500" b="1" dirty="0"/>
              <a:t> </a:t>
            </a:r>
            <a:r>
              <a:rPr sz="2500" b="1" dirty="0" err="1"/>
              <a:t>فِي</a:t>
            </a:r>
            <a:r>
              <a:rPr sz="2500" b="1" dirty="0"/>
              <a:t> </a:t>
            </a:r>
            <a:r>
              <a:rPr sz="2500" b="1" dirty="0" err="1"/>
              <a:t>رَمَضَانَ</a:t>
            </a:r>
            <a:r>
              <a:rPr sz="2500" b="1" dirty="0"/>
              <a:t> </a:t>
            </a:r>
            <a:r>
              <a:rPr sz="2500" b="1" dirty="0" err="1"/>
              <a:t>تَعْدِلُ</a:t>
            </a:r>
            <a:r>
              <a:rPr sz="2500" b="1" dirty="0"/>
              <a:t> </a:t>
            </a:r>
            <a:r>
              <a:rPr sz="2500" b="1" dirty="0" err="1"/>
              <a:t>حَجَّةً</a:t>
            </a:r>
            <a:r>
              <a:rPr sz="2500" b="1" dirty="0"/>
              <a:t>.</a:t>
            </a:r>
          </a:p>
          <a:p>
            <a:pPr marL="442060" lvl="0" indent="-337819" defTabSz="868680">
              <a:spcBef>
                <a:spcPts val="300"/>
              </a:spcBef>
              <a:defRPr sz="1800"/>
            </a:pPr>
            <a:r>
              <a:rPr sz="2500" dirty="0" err="1"/>
              <a:t>Umroh</a:t>
            </a:r>
            <a:r>
              <a:rPr sz="2500" dirty="0"/>
              <a:t> </a:t>
            </a:r>
            <a:r>
              <a:rPr sz="2500" dirty="0" err="1"/>
              <a:t>dalam</a:t>
            </a:r>
            <a:r>
              <a:rPr sz="2500" dirty="0"/>
              <a:t> </a:t>
            </a:r>
            <a:r>
              <a:rPr sz="2500" dirty="0" err="1"/>
              <a:t>bulan</a:t>
            </a:r>
            <a:r>
              <a:rPr sz="2500" dirty="0"/>
              <a:t> </a:t>
            </a:r>
            <a:r>
              <a:rPr sz="2500" dirty="0" err="1"/>
              <a:t>Ramadhan</a:t>
            </a:r>
            <a:r>
              <a:rPr sz="2500" dirty="0"/>
              <a:t> (</a:t>
            </a:r>
            <a:r>
              <a:rPr sz="2500" dirty="0" err="1"/>
              <a:t>pahalanya</a:t>
            </a:r>
            <a:r>
              <a:rPr sz="2500" dirty="0"/>
              <a:t>) </a:t>
            </a:r>
            <a:r>
              <a:rPr sz="2500" dirty="0" err="1"/>
              <a:t>setara</a:t>
            </a:r>
            <a:r>
              <a:rPr sz="2500" dirty="0"/>
              <a:t> </a:t>
            </a:r>
            <a:r>
              <a:rPr sz="2500" dirty="0" err="1"/>
              <a:t>dengan</a:t>
            </a:r>
            <a:r>
              <a:rPr sz="2500" dirty="0"/>
              <a:t> </a:t>
            </a:r>
            <a:r>
              <a:rPr sz="2500" dirty="0" err="1"/>
              <a:t>haji</a:t>
            </a:r>
            <a:r>
              <a:rPr sz="2500"/>
              <a:t> </a:t>
            </a:r>
            <a:endParaRPr lang="en-US" sz="2500" smtClean="0"/>
          </a:p>
          <a:p>
            <a:pPr marL="442060" lvl="0" indent="-337819" defTabSz="868680">
              <a:spcBef>
                <a:spcPts val="300"/>
              </a:spcBef>
              <a:defRPr sz="1800"/>
            </a:pPr>
            <a:r>
              <a:rPr sz="2500" smtClean="0"/>
              <a:t>(</a:t>
            </a:r>
            <a:r>
              <a:rPr sz="2500"/>
              <a:t>HR </a:t>
            </a:r>
            <a:r>
              <a:rPr sz="2500" dirty="0" err="1"/>
              <a:t>Tirmidzi</a:t>
            </a:r>
            <a:r>
              <a:rPr sz="2500" dirty="0"/>
              <a:t>)</a:t>
            </a:r>
          </a:p>
        </p:txBody>
      </p:sp>
      <p:sp>
        <p:nvSpPr>
          <p:cNvPr id="204" name="Shape 20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gradFill>
            <a:gsLst>
              <a:gs pos="0">
                <a:srgbClr val="9CB8EA"/>
              </a:gs>
              <a:gs pos="64999">
                <a:srgbClr val="CBDCFA"/>
              </a:gs>
              <a:gs pos="100000">
                <a:srgbClr val="D8E5FF"/>
              </a:gs>
            </a:gsLst>
            <a:lin ang="16200000"/>
          </a:gradFill>
          <a:ln w="9525">
            <a:solidFill>
              <a:srgbClr val="4F81BD"/>
            </a:solidFill>
            <a:bevel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lvl="0" algn="ctr" defTabSz="777240">
              <a:defRPr sz="1800" b="0">
                <a:solidFill>
                  <a:srgbClr val="000000"/>
                </a:solidFill>
                <a:effectLst/>
              </a:defRPr>
            </a:pPr>
            <a:r>
              <a:rPr sz="3000" b="1" dirty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/>
            </a:r>
            <a:br>
              <a:rPr sz="3000" b="1" dirty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sz="3000" b="1" dirty="0" err="1" smtClean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Umroh</a:t>
            </a:r>
            <a:r>
              <a:rPr lang="en-US" sz="3000" b="1" dirty="0" smtClean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3000" b="1" dirty="0" err="1" smtClean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dan</a:t>
            </a:r>
            <a:r>
              <a:rPr lang="en-US" sz="3000" b="1" dirty="0" smtClean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sz="3000" b="1" dirty="0" err="1" smtClean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Dakwah</a:t>
            </a:r>
            <a:r>
              <a:rPr sz="3000" b="1" dirty="0" smtClean="0">
                <a:effectLst>
                  <a:outerShdw blurRad="38100" dist="21590" dir="5400000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endParaRPr sz="3000" b="1" dirty="0">
              <a:effectLst>
                <a:outerShdw blurRad="38100" dist="21590" dir="5400000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205" name="image26.jpeg" descr="menuntut-ilmu1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71470" y="2000238"/>
            <a:ext cx="3810003" cy="28765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>
    <p:dissolv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endParaRPr lang="en-US" sz="3200" dirty="0" smtClean="0"/>
          </a:p>
          <a:p>
            <a:pPr algn="ctr"/>
            <a:r>
              <a:rPr lang="en-US" sz="3200" dirty="0" err="1" smtClean="0"/>
              <a:t>Berbahagialah</a:t>
            </a:r>
            <a:r>
              <a:rPr lang="en-US" sz="3200" dirty="0" smtClean="0"/>
              <a:t> </a:t>
            </a:r>
            <a:r>
              <a:rPr lang="en-US" sz="3200" dirty="0" err="1" smtClean="0"/>
              <a:t>Orang</a:t>
            </a:r>
            <a:r>
              <a:rPr lang="en-US" sz="3200" dirty="0" smtClean="0"/>
              <a:t> Yang </a:t>
            </a:r>
            <a:r>
              <a:rPr lang="en-US" sz="3200" dirty="0" err="1" smtClean="0"/>
              <a:t>Wafat</a:t>
            </a:r>
            <a:r>
              <a:rPr lang="en-US" sz="3200" dirty="0" smtClean="0"/>
              <a:t> </a:t>
            </a:r>
            <a:r>
              <a:rPr lang="en-US" sz="3200" dirty="0" err="1" smtClean="0"/>
              <a:t>Namun</a:t>
            </a:r>
            <a:r>
              <a:rPr lang="en-US" sz="3200" dirty="0" smtClean="0"/>
              <a:t> </a:t>
            </a:r>
            <a:r>
              <a:rPr lang="en-US" sz="3200" dirty="0" err="1" smtClean="0"/>
              <a:t>Kebaikannya</a:t>
            </a:r>
            <a:r>
              <a:rPr lang="en-US" sz="3200" dirty="0" smtClean="0"/>
              <a:t> </a:t>
            </a: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Ikut</a:t>
            </a:r>
            <a:r>
              <a:rPr lang="en-US" sz="3200" dirty="0" smtClean="0"/>
              <a:t> </a:t>
            </a:r>
            <a:r>
              <a:rPr lang="en-US" sz="3200" dirty="0" err="1" smtClean="0"/>
              <a:t>Mati</a:t>
            </a:r>
            <a:r>
              <a:rPr lang="en-US" sz="3200" dirty="0" smtClean="0"/>
              <a:t>. </a:t>
            </a:r>
          </a:p>
          <a:p>
            <a:pPr algn="ctr"/>
            <a:r>
              <a:rPr lang="en-US" sz="3200" dirty="0" smtClean="0"/>
              <a:t>Dan </a:t>
            </a:r>
            <a:r>
              <a:rPr lang="en-US" sz="3200" dirty="0" err="1" smtClean="0"/>
              <a:t>Celakalah</a:t>
            </a:r>
            <a:r>
              <a:rPr lang="en-US" sz="3200" dirty="0" smtClean="0"/>
              <a:t> </a:t>
            </a:r>
            <a:r>
              <a:rPr lang="en-US" sz="3200" dirty="0" err="1" smtClean="0"/>
              <a:t>Orang</a:t>
            </a:r>
            <a:r>
              <a:rPr lang="en-US" sz="3200" dirty="0" smtClean="0"/>
              <a:t> Yang </a:t>
            </a:r>
            <a:r>
              <a:rPr lang="en-US" sz="3200" dirty="0" err="1" smtClean="0"/>
              <a:t>Wafat</a:t>
            </a:r>
            <a:r>
              <a:rPr lang="en-US" sz="3200" dirty="0" smtClean="0"/>
              <a:t>, </a:t>
            </a:r>
            <a:r>
              <a:rPr lang="en-US" sz="3200" dirty="0" err="1" smtClean="0"/>
              <a:t>Namun</a:t>
            </a:r>
            <a:r>
              <a:rPr lang="en-US" sz="3200" dirty="0" smtClean="0"/>
              <a:t> </a:t>
            </a:r>
            <a:r>
              <a:rPr lang="en-US" sz="3200" dirty="0" err="1" smtClean="0"/>
              <a:t>Kejahatannya</a:t>
            </a:r>
            <a:r>
              <a:rPr lang="en-US" sz="3200" dirty="0" smtClean="0"/>
              <a:t> </a:t>
            </a: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Ikut</a:t>
            </a:r>
            <a:r>
              <a:rPr lang="en-US" sz="3200" dirty="0" smtClean="0"/>
              <a:t> </a:t>
            </a:r>
            <a:r>
              <a:rPr lang="en-US" sz="3200" dirty="0" err="1" smtClean="0"/>
              <a:t>Mati</a:t>
            </a:r>
            <a:r>
              <a:rPr lang="en-US" sz="3200" dirty="0" smtClean="0"/>
              <a:t>”</a:t>
            </a:r>
            <a:endParaRPr lang="en-US" sz="3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/>
          </p:cNvSpPr>
          <p:nvPr>
            <p:ph type="title"/>
          </p:nvPr>
        </p:nvSpPr>
        <p:spPr>
          <a:xfrm>
            <a:off x="685800" y="1752600"/>
            <a:ext cx="7772400" cy="1829762"/>
          </a:xfrm>
          <a:prstGeom prst="rect">
            <a:avLst/>
          </a:prstGeom>
        </p:spPr>
        <p:txBody>
          <a:bodyPr/>
          <a:lstStyle>
            <a:lvl1pPr defTabSz="722376">
              <a:defRPr sz="3300">
                <a:effectLst>
                  <a:outerShdw blurRad="25400" dist="20066" dir="540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3300" b="1">
                <a:solidFill>
                  <a:srgbClr val="1F497D"/>
                </a:solidFill>
                <a:effectLst>
                  <a:outerShdw blurRad="25400" dist="20066" dir="5400000" rotWithShape="0">
                    <a:srgbClr val="000000">
                      <a:alpha val="25000"/>
                    </a:srgbClr>
                  </a:outerShdw>
                </a:effectLst>
              </a:rPr>
              <a:t>Semoga Allah SWT mempertemukan kita dengan Ramadhan 1439 H</a:t>
            </a:r>
          </a:p>
        </p:txBody>
      </p:sp>
      <p:sp>
        <p:nvSpPr>
          <p:cNvPr id="217" name="Shape 217"/>
          <p:cNvSpPr>
            <a:spLocks noGrp="1"/>
          </p:cNvSpPr>
          <p:nvPr>
            <p:ph type="body" idx="1"/>
          </p:nvPr>
        </p:nvSpPr>
        <p:spPr>
          <a:xfrm>
            <a:off x="685800" y="3611607"/>
            <a:ext cx="7772400" cy="1199706"/>
          </a:xfrm>
          <a:prstGeom prst="rect">
            <a:avLst/>
          </a:prstGeom>
        </p:spPr>
        <p:txBody>
          <a:bodyPr/>
          <a:lstStyle>
            <a:lvl1pPr marR="58886" algn="ctr" defTabSz="841247">
              <a:spcBef>
                <a:spcPts val="300"/>
              </a:spcBef>
              <a:defRPr sz="6072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6072" b="1">
                <a:solidFill>
                  <a:srgbClr val="1F497D"/>
                </a:solidFill>
              </a:rPr>
              <a:t>اللهم بلغنا رمضان</a:t>
            </a:r>
          </a:p>
        </p:txBody>
      </p:sp>
    </p:spTree>
  </p:cSld>
  <p:clrMapOvr>
    <a:masterClrMapping/>
  </p:clrMapOvr>
  <p:transition spd="med">
    <p:dissolv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/>
          </p:cNvSpPr>
          <p:nvPr>
            <p:ph type="title"/>
          </p:nvPr>
        </p:nvSpPr>
        <p:spPr>
          <a:xfrm>
            <a:off x="685800" y="1752600"/>
            <a:ext cx="7772400" cy="1829762"/>
          </a:xfrm>
          <a:prstGeom prst="rect">
            <a:avLst/>
          </a:prstGeom>
        </p:spPr>
        <p:txBody>
          <a:bodyPr/>
          <a:lstStyle>
            <a:lvl1pPr defTabSz="722376">
              <a:defRPr sz="3300">
                <a:effectLst>
                  <a:outerShdw blurRad="25400" dist="20066" dir="540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lvl="0" algn="ctr">
              <a:defRPr sz="1800" b="0">
                <a:solidFill>
                  <a:srgbClr val="000000"/>
                </a:solidFill>
                <a:effectLst/>
              </a:defRPr>
            </a:pPr>
            <a:r>
              <a:rPr lang="en-US" sz="3300" b="1" dirty="0" err="1" smtClean="0">
                <a:solidFill>
                  <a:srgbClr val="1F497D"/>
                </a:solidFill>
                <a:effectLst>
                  <a:outerShdw blurRad="25400" dist="20066" dir="5400000" rotWithShape="0">
                    <a:srgbClr val="000000">
                      <a:alpha val="25000"/>
                    </a:srgbClr>
                  </a:outerShdw>
                </a:effectLst>
              </a:rPr>
              <a:t>Sesi</a:t>
            </a:r>
            <a:r>
              <a:rPr lang="en-US" sz="3300" b="1" dirty="0" smtClean="0">
                <a:solidFill>
                  <a:srgbClr val="1F497D"/>
                </a:solidFill>
                <a:effectLst>
                  <a:outerShdw blurRad="25400" dist="20066" dir="5400000" rotWithShape="0">
                    <a:srgbClr val="000000">
                      <a:alpha val="25000"/>
                    </a:srgbClr>
                  </a:outerShdw>
                </a:effectLst>
              </a:rPr>
              <a:t> Tanya </a:t>
            </a:r>
            <a:r>
              <a:rPr lang="en-US" sz="3300" b="1" dirty="0" err="1" smtClean="0">
                <a:solidFill>
                  <a:srgbClr val="1F497D"/>
                </a:solidFill>
                <a:effectLst>
                  <a:outerShdw blurRad="25400" dist="20066" dir="5400000" rotWithShape="0">
                    <a:srgbClr val="000000">
                      <a:alpha val="25000"/>
                    </a:srgbClr>
                  </a:outerShdw>
                </a:effectLst>
              </a:rPr>
              <a:t>Jawab</a:t>
            </a:r>
            <a:r>
              <a:rPr lang="en-US" sz="3300" b="1" dirty="0" smtClean="0">
                <a:solidFill>
                  <a:srgbClr val="1F497D"/>
                </a:solidFill>
                <a:effectLst>
                  <a:outerShdw blurRad="25400" dist="20066" dir="5400000" rotWithShape="0">
                    <a:srgbClr val="000000">
                      <a:alpha val="25000"/>
                    </a:srgbClr>
                  </a:outerShdw>
                </a:effectLst>
              </a:rPr>
              <a:t/>
            </a:r>
            <a:br>
              <a:rPr lang="en-US" sz="3300" b="1" dirty="0" smtClean="0">
                <a:solidFill>
                  <a:srgbClr val="1F497D"/>
                </a:solidFill>
                <a:effectLst>
                  <a:outerShdw blurRad="25400" dist="20066" dir="5400000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1F497D"/>
                </a:solidFill>
              </a:rPr>
              <a:t/>
            </a:r>
            <a:br>
              <a:rPr lang="en-US" b="1" dirty="0" smtClean="0">
                <a:solidFill>
                  <a:srgbClr val="1F497D"/>
                </a:solidFill>
              </a:rPr>
            </a:br>
            <a:r>
              <a:rPr lang="en-US" sz="2400" b="1" dirty="0" err="1" smtClean="0">
                <a:solidFill>
                  <a:srgbClr val="1F497D"/>
                </a:solidFill>
              </a:rPr>
              <a:t>Whatsapp</a:t>
            </a:r>
            <a:r>
              <a:rPr lang="en-US" sz="2400" b="1" dirty="0" smtClean="0">
                <a:solidFill>
                  <a:srgbClr val="1F497D"/>
                </a:solidFill>
              </a:rPr>
              <a:t> </a:t>
            </a:r>
            <a:r>
              <a:rPr lang="en-US" sz="2400" b="1" dirty="0" err="1" smtClean="0">
                <a:solidFill>
                  <a:srgbClr val="1F497D"/>
                </a:solidFill>
              </a:rPr>
              <a:t>atau</a:t>
            </a:r>
            <a:r>
              <a:rPr lang="en-US" sz="2400" b="1" dirty="0" smtClean="0">
                <a:solidFill>
                  <a:srgbClr val="1F497D"/>
                </a:solidFill>
              </a:rPr>
              <a:t> SMS </a:t>
            </a:r>
            <a:r>
              <a:rPr lang="en-US" sz="2400" b="1" dirty="0" err="1" smtClean="0">
                <a:solidFill>
                  <a:srgbClr val="1F497D"/>
                </a:solidFill>
              </a:rPr>
              <a:t>ke</a:t>
            </a:r>
            <a:r>
              <a:rPr lang="en-US" sz="2400" b="1" dirty="0" smtClean="0">
                <a:solidFill>
                  <a:srgbClr val="1F497D"/>
                </a:solidFill>
              </a:rPr>
              <a:t> 97256496</a:t>
            </a:r>
            <a:endParaRPr sz="3300" b="1" dirty="0">
              <a:solidFill>
                <a:srgbClr val="1F497D"/>
              </a:solidFill>
              <a:effectLst>
                <a:outerShdw blurRad="25400" dist="20066" dir="5400000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dissolv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/>
          </p:cNvSpPr>
          <p:nvPr>
            <p:ph type="title"/>
          </p:nvPr>
        </p:nvSpPr>
        <p:spPr>
          <a:xfrm>
            <a:off x="428595" y="2000238"/>
            <a:ext cx="8229601" cy="1143002"/>
          </a:xfrm>
          <a:prstGeom prst="rect">
            <a:avLst/>
          </a:prstGeom>
        </p:spPr>
        <p:txBody>
          <a:bodyPr/>
          <a:lstStyle/>
          <a:p>
            <a:pPr lvl="0" algn="ctr">
              <a:defRPr sz="1800" b="0">
                <a:solidFill>
                  <a:srgbClr val="000000"/>
                </a:solidFill>
                <a:effectLst/>
              </a:defRPr>
            </a:pPr>
            <a:r>
              <a:rPr sz="3200" b="1"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  <a:latin typeface="Nadianne"/>
                <a:ea typeface="Nadianne"/>
                <a:cs typeface="Nadianne"/>
                <a:sym typeface="Nadianne"/>
              </a:rPr>
              <a:t>SELAMAT MENJALANKAN</a:t>
            </a:r>
            <a:br>
              <a:rPr sz="3200" b="1"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  <a:latin typeface="Nadianne"/>
                <a:ea typeface="Nadianne"/>
                <a:cs typeface="Nadianne"/>
                <a:sym typeface="Nadianne"/>
              </a:rPr>
            </a:br>
            <a:r>
              <a:rPr sz="3200" b="1"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  <a:latin typeface="Nadianne"/>
                <a:ea typeface="Nadianne"/>
                <a:cs typeface="Nadianne"/>
                <a:sym typeface="Nadianne"/>
              </a:rPr>
              <a:t>IBADAH RAMADHAN 1439 H</a:t>
            </a:r>
          </a:p>
        </p:txBody>
      </p:sp>
      <p:sp>
        <p:nvSpPr>
          <p:cNvPr id="220" name="Shape 220"/>
          <p:cNvSpPr/>
          <p:nvPr/>
        </p:nvSpPr>
        <p:spPr>
          <a:xfrm>
            <a:off x="857223" y="4214817"/>
            <a:ext cx="7500992" cy="317650"/>
          </a:xfrm>
          <a:prstGeom prst="rect">
            <a:avLst/>
          </a:prstGeom>
          <a:gradFill>
            <a:gsLst>
              <a:gs pos="0">
                <a:srgbClr val="9CB8EA"/>
              </a:gs>
              <a:gs pos="64999">
                <a:srgbClr val="CBDCFA"/>
              </a:gs>
              <a:gs pos="100000">
                <a:srgbClr val="D8E5FF"/>
              </a:gs>
            </a:gsLst>
            <a:lin ang="16200000"/>
          </a:gradFill>
          <a:ln>
            <a:solidFill>
              <a:srgbClr val="4F81BD"/>
            </a:solidFill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>
            <a:spAutoFit/>
          </a:bodyPr>
          <a:lstStyle/>
          <a:p>
            <a:pPr lvl="0" algn="ctr">
              <a:defRPr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endParaRPr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1" animBg="1" advAuto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r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r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1096</TotalTime>
  <Words>999</Words>
  <PresentationFormat>On-screen Show (4:3)</PresentationFormat>
  <Paragraphs>101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Civic</vt:lpstr>
      <vt:lpstr>Ramadhan Bulan Peningkatan Kualitas Muslim</vt:lpstr>
      <vt:lpstr>Slide 2</vt:lpstr>
      <vt:lpstr>Apa Kriteria  Muslim Berkualitas ?</vt:lpstr>
      <vt:lpstr>1. Muslim Yang ‘Mengenal’ Allah swt</vt:lpstr>
      <vt:lpstr>2. Muslim Yang Memiliki Akhlak</vt:lpstr>
      <vt:lpstr>3. Muslim Yang Produktif</vt:lpstr>
      <vt:lpstr>4. Muslim Yang Kreatif</vt:lpstr>
      <vt:lpstr>Ciri Seseorang Kreatif</vt:lpstr>
      <vt:lpstr>Bagaimana Meningkatkan Kualitas di Bulan Ramadhan ?</vt:lpstr>
      <vt:lpstr>Mengenal Allah swt</vt:lpstr>
      <vt:lpstr>Kembalilah Kepada Allah !</vt:lpstr>
      <vt:lpstr>Employee of Allah</vt:lpstr>
      <vt:lpstr>Slide 13</vt:lpstr>
      <vt:lpstr>Slide 14</vt:lpstr>
      <vt:lpstr>Berakhlak Mulia</vt:lpstr>
      <vt:lpstr>Pantangan di Bulan Ramadhan</vt:lpstr>
      <vt:lpstr>Slide 17</vt:lpstr>
      <vt:lpstr>Slide 18</vt:lpstr>
      <vt:lpstr>Bermanfaat Bagi Orang Lain</vt:lpstr>
      <vt:lpstr>Slide 20</vt:lpstr>
      <vt:lpstr>Slide 21</vt:lpstr>
      <vt:lpstr>Bersemangat Tinggi dan Kreatif</vt:lpstr>
      <vt:lpstr>Slide 23</vt:lpstr>
      <vt:lpstr>Bersemangat  Shalat Tarawih</vt:lpstr>
      <vt:lpstr> TILAWAH &amp; TADARUS QURAN</vt:lpstr>
      <vt:lpstr> MEMBERI BERBUKA</vt:lpstr>
      <vt:lpstr> BERSEDEKAH &amp; AMAL KEBAIKAN</vt:lpstr>
      <vt:lpstr> I’tikaf di Akhir Ramadhan</vt:lpstr>
      <vt:lpstr>Meraih Lailatul Qadar</vt:lpstr>
      <vt:lpstr> Umroh dan Dakwah </vt:lpstr>
      <vt:lpstr>Slide 31</vt:lpstr>
      <vt:lpstr>Semoga Allah SWT mempertemukan kita dengan Ramadhan 1439 H</vt:lpstr>
      <vt:lpstr>Sesi Tanya Jawab  Whatsapp atau SMS ke 97256496</vt:lpstr>
      <vt:lpstr>SELAMAT MENJALANKAN IBADAH RAMADHAN 1439 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Ramadhan Bulan Peningkatan Kualitas Muslim</dc:title>
  <cp:lastModifiedBy>Valued Acer Customer</cp:lastModifiedBy>
  <cp:revision>9</cp:revision>
  <dcterms:modified xsi:type="dcterms:W3CDTF">2018-05-06T02:20:01Z</dcterms:modified>
</cp:coreProperties>
</file>