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5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EBF464-93E1-4423-9E6F-1507FA6E8D8A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ID"/>
        </a:p>
      </dgm:t>
    </dgm:pt>
    <dgm:pt modelId="{D634B824-F67B-4B12-8871-84D2D535908F}">
      <dgm:prSet phldrT="[Text]"/>
      <dgm:spPr/>
      <dgm:t>
        <a:bodyPr/>
        <a:lstStyle/>
        <a:p>
          <a:r>
            <a:rPr lang="id-ID" dirty="0"/>
            <a:t>Pengertian</a:t>
          </a:r>
          <a:endParaRPr lang="en-ID" dirty="0"/>
        </a:p>
      </dgm:t>
    </dgm:pt>
    <dgm:pt modelId="{D5C808A4-99AA-44F6-83DF-571E9A28AC6F}" type="parTrans" cxnId="{13E4C6AC-5C92-4872-9D85-BE7AFB81C2BC}">
      <dgm:prSet/>
      <dgm:spPr/>
      <dgm:t>
        <a:bodyPr/>
        <a:lstStyle/>
        <a:p>
          <a:endParaRPr lang="en-ID"/>
        </a:p>
      </dgm:t>
    </dgm:pt>
    <dgm:pt modelId="{E5C25EAA-B056-40EE-80E8-6AD841CDD3FD}" type="sibTrans" cxnId="{13E4C6AC-5C92-4872-9D85-BE7AFB81C2BC}">
      <dgm:prSet/>
      <dgm:spPr/>
      <dgm:t>
        <a:bodyPr/>
        <a:lstStyle/>
        <a:p>
          <a:endParaRPr lang="en-ID"/>
        </a:p>
      </dgm:t>
    </dgm:pt>
    <dgm:pt modelId="{273B12C5-45D2-4360-823F-312E622D3988}">
      <dgm:prSet phldrT="[Text]"/>
      <dgm:spPr/>
      <dgm:t>
        <a:bodyPr/>
        <a:lstStyle/>
        <a:p>
          <a:r>
            <a:rPr lang="id-ID" dirty="0"/>
            <a:t>Libas</a:t>
          </a:r>
          <a:endParaRPr lang="en-ID" dirty="0"/>
        </a:p>
      </dgm:t>
    </dgm:pt>
    <dgm:pt modelId="{EC1F42A7-88D3-4A76-8D86-5F995C2E615C}" type="parTrans" cxnId="{9E4B7A2F-B394-477D-BAB4-CD526369B83C}">
      <dgm:prSet/>
      <dgm:spPr/>
      <dgm:t>
        <a:bodyPr/>
        <a:lstStyle/>
        <a:p>
          <a:endParaRPr lang="en-ID"/>
        </a:p>
      </dgm:t>
    </dgm:pt>
    <dgm:pt modelId="{F1BD4BBB-8BE0-42AE-AA7F-5B8F56238797}" type="sibTrans" cxnId="{9E4B7A2F-B394-477D-BAB4-CD526369B83C}">
      <dgm:prSet/>
      <dgm:spPr/>
      <dgm:t>
        <a:bodyPr/>
        <a:lstStyle/>
        <a:p>
          <a:endParaRPr lang="en-ID"/>
        </a:p>
      </dgm:t>
    </dgm:pt>
    <dgm:pt modelId="{75F3E000-FC26-4E5B-8E93-09E66230FCF1}">
      <dgm:prSet phldrT="[Text]"/>
      <dgm:spPr/>
      <dgm:t>
        <a:bodyPr/>
        <a:lstStyle/>
        <a:p>
          <a:r>
            <a:rPr lang="id-ID" dirty="0"/>
            <a:t>Satir</a:t>
          </a:r>
          <a:endParaRPr lang="en-ID" dirty="0"/>
        </a:p>
      </dgm:t>
    </dgm:pt>
    <dgm:pt modelId="{8295AF7E-7EDD-4CCE-8932-224233E04274}" type="parTrans" cxnId="{10C6382A-6782-42BC-9799-1DE6B943836E}">
      <dgm:prSet/>
      <dgm:spPr/>
      <dgm:t>
        <a:bodyPr/>
        <a:lstStyle/>
        <a:p>
          <a:endParaRPr lang="en-ID"/>
        </a:p>
      </dgm:t>
    </dgm:pt>
    <dgm:pt modelId="{DBDAA1E0-D4F4-4469-B84F-6599703C8AEE}" type="sibTrans" cxnId="{10C6382A-6782-42BC-9799-1DE6B943836E}">
      <dgm:prSet/>
      <dgm:spPr/>
      <dgm:t>
        <a:bodyPr/>
        <a:lstStyle/>
        <a:p>
          <a:endParaRPr lang="en-ID"/>
        </a:p>
      </dgm:t>
    </dgm:pt>
    <dgm:pt modelId="{DD25CB43-44A9-42D7-8076-690C0D240FC9}">
      <dgm:prSet phldrT="[Text]"/>
      <dgm:spPr/>
      <dgm:t>
        <a:bodyPr/>
        <a:lstStyle/>
        <a:p>
          <a:r>
            <a:rPr lang="id-ID" dirty="0"/>
            <a:t>Kiswah</a:t>
          </a:r>
          <a:endParaRPr lang="en-ID" dirty="0"/>
        </a:p>
      </dgm:t>
    </dgm:pt>
    <dgm:pt modelId="{5109E6C7-1CA3-4ADD-A0FA-220CAA053426}" type="parTrans" cxnId="{3A6474DF-5943-4070-8D35-ABB5B142D9E4}">
      <dgm:prSet/>
      <dgm:spPr/>
      <dgm:t>
        <a:bodyPr/>
        <a:lstStyle/>
        <a:p>
          <a:endParaRPr lang="en-ID"/>
        </a:p>
      </dgm:t>
    </dgm:pt>
    <dgm:pt modelId="{532B9695-610A-4462-B3A6-A1907682AD4D}" type="sibTrans" cxnId="{3A6474DF-5943-4070-8D35-ABB5B142D9E4}">
      <dgm:prSet/>
      <dgm:spPr/>
      <dgm:t>
        <a:bodyPr/>
        <a:lstStyle/>
        <a:p>
          <a:endParaRPr lang="en-ID"/>
        </a:p>
      </dgm:t>
    </dgm:pt>
    <dgm:pt modelId="{59D9388A-8015-4AC9-A3EF-8A41ACC7E6E1}">
      <dgm:prSet phldrT="[Text]"/>
      <dgm:spPr/>
      <dgm:t>
        <a:bodyPr/>
        <a:lstStyle/>
        <a:p>
          <a:r>
            <a:rPr lang="id-ID" dirty="0"/>
            <a:t>Fungsi Pakaian</a:t>
          </a:r>
          <a:endParaRPr lang="en-ID" dirty="0"/>
        </a:p>
      </dgm:t>
    </dgm:pt>
    <dgm:pt modelId="{526411F3-F55C-4E3F-94DA-CF65D5C9F0B6}" type="parTrans" cxnId="{EC0B0849-74BB-4DB0-BA89-51497295E485}">
      <dgm:prSet/>
      <dgm:spPr/>
      <dgm:t>
        <a:bodyPr/>
        <a:lstStyle/>
        <a:p>
          <a:endParaRPr lang="en-ID"/>
        </a:p>
      </dgm:t>
    </dgm:pt>
    <dgm:pt modelId="{1396E012-D9C9-4EAD-BEE2-1E631B89FB3A}" type="sibTrans" cxnId="{EC0B0849-74BB-4DB0-BA89-51497295E485}">
      <dgm:prSet/>
      <dgm:spPr/>
      <dgm:t>
        <a:bodyPr/>
        <a:lstStyle/>
        <a:p>
          <a:endParaRPr lang="en-ID"/>
        </a:p>
      </dgm:t>
    </dgm:pt>
    <dgm:pt modelId="{0D17F2B6-6E84-4104-A2FE-30DE728860C7}">
      <dgm:prSet phldrT="[Text]"/>
      <dgm:spPr/>
      <dgm:t>
        <a:bodyPr/>
        <a:lstStyle/>
        <a:p>
          <a:r>
            <a:rPr lang="id-ID" dirty="0"/>
            <a:t>Penutup Aurat</a:t>
          </a:r>
          <a:endParaRPr lang="en-ID" dirty="0"/>
        </a:p>
      </dgm:t>
    </dgm:pt>
    <dgm:pt modelId="{2AE65B00-768E-4E54-8C1B-31F2DA5DADA1}" type="parTrans" cxnId="{68F1C63B-58D5-48E5-AF3F-3F239DBAD5DE}">
      <dgm:prSet/>
      <dgm:spPr/>
      <dgm:t>
        <a:bodyPr/>
        <a:lstStyle/>
        <a:p>
          <a:endParaRPr lang="en-ID"/>
        </a:p>
      </dgm:t>
    </dgm:pt>
    <dgm:pt modelId="{A785185F-4FF2-48C2-A29F-9F066585C3D2}" type="sibTrans" cxnId="{68F1C63B-58D5-48E5-AF3F-3F239DBAD5DE}">
      <dgm:prSet/>
      <dgm:spPr/>
      <dgm:t>
        <a:bodyPr/>
        <a:lstStyle/>
        <a:p>
          <a:endParaRPr lang="en-ID"/>
        </a:p>
      </dgm:t>
    </dgm:pt>
    <dgm:pt modelId="{D9E809B4-00CC-4EE5-B1C8-B550171D063E}">
      <dgm:prSet phldrT="[Text]"/>
      <dgm:spPr/>
      <dgm:t>
        <a:bodyPr/>
        <a:lstStyle/>
        <a:p>
          <a:r>
            <a:rPr lang="id-ID" dirty="0"/>
            <a:t>Perhiasan</a:t>
          </a:r>
          <a:endParaRPr lang="en-ID" dirty="0"/>
        </a:p>
      </dgm:t>
    </dgm:pt>
    <dgm:pt modelId="{545F035D-2AAF-4DF6-AEC9-662C0CD4F42B}" type="parTrans" cxnId="{1D081D1B-8F47-4C84-B74D-592B125BAD01}">
      <dgm:prSet/>
      <dgm:spPr/>
      <dgm:t>
        <a:bodyPr/>
        <a:lstStyle/>
        <a:p>
          <a:endParaRPr lang="en-ID"/>
        </a:p>
      </dgm:t>
    </dgm:pt>
    <dgm:pt modelId="{302B55D9-CD25-4696-8148-A6DC3F97C86D}" type="sibTrans" cxnId="{1D081D1B-8F47-4C84-B74D-592B125BAD01}">
      <dgm:prSet/>
      <dgm:spPr/>
      <dgm:t>
        <a:bodyPr/>
        <a:lstStyle/>
        <a:p>
          <a:endParaRPr lang="en-ID"/>
        </a:p>
      </dgm:t>
    </dgm:pt>
    <dgm:pt modelId="{3BAB0A06-BE69-4306-93BA-ABE206161FEC}">
      <dgm:prSet phldrT="[Text]"/>
      <dgm:spPr/>
      <dgm:t>
        <a:bodyPr/>
        <a:lstStyle/>
        <a:p>
          <a:r>
            <a:rPr lang="id-ID" dirty="0"/>
            <a:t>Identitas</a:t>
          </a:r>
          <a:endParaRPr lang="en-ID" dirty="0"/>
        </a:p>
      </dgm:t>
    </dgm:pt>
    <dgm:pt modelId="{61A07CDC-7673-4E00-A4EF-6322D670473B}" type="parTrans" cxnId="{801A085A-ECD7-40E1-8B04-8378E1A6AC80}">
      <dgm:prSet/>
      <dgm:spPr/>
      <dgm:t>
        <a:bodyPr/>
        <a:lstStyle/>
        <a:p>
          <a:endParaRPr lang="en-ID"/>
        </a:p>
      </dgm:t>
    </dgm:pt>
    <dgm:pt modelId="{8E723B77-6003-4B94-A8D8-BC692E1F18B5}" type="sibTrans" cxnId="{801A085A-ECD7-40E1-8B04-8378E1A6AC80}">
      <dgm:prSet/>
      <dgm:spPr/>
      <dgm:t>
        <a:bodyPr/>
        <a:lstStyle/>
        <a:p>
          <a:endParaRPr lang="en-ID"/>
        </a:p>
      </dgm:t>
    </dgm:pt>
    <dgm:pt modelId="{E3EAFBDD-1F5D-43B2-9161-2A434CE07980}">
      <dgm:prSet phldrT="[Text]"/>
      <dgm:spPr/>
      <dgm:t>
        <a:bodyPr/>
        <a:lstStyle/>
        <a:p>
          <a:r>
            <a:rPr lang="id-ID" dirty="0"/>
            <a:t>Perlindungan</a:t>
          </a:r>
          <a:endParaRPr lang="en-ID" dirty="0"/>
        </a:p>
      </dgm:t>
    </dgm:pt>
    <dgm:pt modelId="{3C71ACCA-3589-4F19-97F3-1A9B9D979AF3}" type="parTrans" cxnId="{DA2F5486-D196-4C63-BACC-42C2F3297501}">
      <dgm:prSet/>
      <dgm:spPr/>
      <dgm:t>
        <a:bodyPr/>
        <a:lstStyle/>
        <a:p>
          <a:endParaRPr lang="en-ID"/>
        </a:p>
      </dgm:t>
    </dgm:pt>
    <dgm:pt modelId="{3A40DD96-C290-4D3F-9B4D-EE0983926C42}" type="sibTrans" cxnId="{DA2F5486-D196-4C63-BACC-42C2F3297501}">
      <dgm:prSet/>
      <dgm:spPr/>
      <dgm:t>
        <a:bodyPr/>
        <a:lstStyle/>
        <a:p>
          <a:endParaRPr lang="en-ID"/>
        </a:p>
      </dgm:t>
    </dgm:pt>
    <dgm:pt modelId="{52315038-F6BB-4032-AA94-1EAA7A453F4F}">
      <dgm:prSet phldrT="[Text]"/>
      <dgm:spPr/>
      <dgm:t>
        <a:bodyPr/>
        <a:lstStyle/>
        <a:p>
          <a:r>
            <a:rPr lang="id-ID" dirty="0"/>
            <a:t>Agama</a:t>
          </a:r>
          <a:endParaRPr lang="en-ID" dirty="0"/>
        </a:p>
      </dgm:t>
    </dgm:pt>
    <dgm:pt modelId="{8D2529EE-7914-4DE3-952D-DD48CD55C7BC}" type="parTrans" cxnId="{36C0B745-BF32-43A1-AE10-E22F8ECC5731}">
      <dgm:prSet/>
      <dgm:spPr/>
      <dgm:t>
        <a:bodyPr/>
        <a:lstStyle/>
        <a:p>
          <a:endParaRPr lang="en-ID"/>
        </a:p>
      </dgm:t>
    </dgm:pt>
    <dgm:pt modelId="{D2AC5AD5-9C6A-4211-B2D2-FBBF7464DF1D}" type="sibTrans" cxnId="{36C0B745-BF32-43A1-AE10-E22F8ECC5731}">
      <dgm:prSet/>
      <dgm:spPr/>
      <dgm:t>
        <a:bodyPr/>
        <a:lstStyle/>
        <a:p>
          <a:endParaRPr lang="en-ID"/>
        </a:p>
      </dgm:t>
    </dgm:pt>
    <dgm:pt modelId="{5C69F65C-49B1-4432-A187-2A9353B8D106}">
      <dgm:prSet phldrT="[Text]"/>
      <dgm:spPr/>
      <dgm:t>
        <a:bodyPr/>
        <a:lstStyle/>
        <a:p>
          <a:r>
            <a:rPr lang="id-ID" dirty="0"/>
            <a:t>Gender </a:t>
          </a:r>
          <a:endParaRPr lang="en-ID" dirty="0"/>
        </a:p>
      </dgm:t>
    </dgm:pt>
    <dgm:pt modelId="{CFFF98EF-043E-41C4-A915-A9401995B807}" type="parTrans" cxnId="{892745E4-10F9-4F5B-852D-11FBCBEFC69B}">
      <dgm:prSet/>
      <dgm:spPr/>
      <dgm:t>
        <a:bodyPr/>
        <a:lstStyle/>
        <a:p>
          <a:endParaRPr lang="en-ID"/>
        </a:p>
      </dgm:t>
    </dgm:pt>
    <dgm:pt modelId="{022AE5D6-B29F-46F0-9332-4593CFA1B3F9}" type="sibTrans" cxnId="{892745E4-10F9-4F5B-852D-11FBCBEFC69B}">
      <dgm:prSet/>
      <dgm:spPr/>
      <dgm:t>
        <a:bodyPr/>
        <a:lstStyle/>
        <a:p>
          <a:endParaRPr lang="en-ID"/>
        </a:p>
      </dgm:t>
    </dgm:pt>
    <dgm:pt modelId="{8DB632A5-3F2B-4C07-B3DF-15FA8C0C8B53}">
      <dgm:prSet phldrT="[Text]"/>
      <dgm:spPr/>
      <dgm:t>
        <a:bodyPr/>
        <a:lstStyle/>
        <a:p>
          <a:r>
            <a:rPr lang="id-ID" dirty="0"/>
            <a:t>Ilmu</a:t>
          </a:r>
          <a:endParaRPr lang="en-ID" dirty="0"/>
        </a:p>
      </dgm:t>
    </dgm:pt>
    <dgm:pt modelId="{2A17747B-477D-4385-960E-CD36A3929838}" type="parTrans" cxnId="{74F39B3D-6EA7-4DC2-95F9-5A3455C80AC2}">
      <dgm:prSet/>
      <dgm:spPr/>
      <dgm:t>
        <a:bodyPr/>
        <a:lstStyle/>
        <a:p>
          <a:endParaRPr lang="en-ID"/>
        </a:p>
      </dgm:t>
    </dgm:pt>
    <dgm:pt modelId="{11EFCD72-35E0-491B-9C3F-3DFDE8CEA07A}" type="sibTrans" cxnId="{74F39B3D-6EA7-4DC2-95F9-5A3455C80AC2}">
      <dgm:prSet/>
      <dgm:spPr/>
      <dgm:t>
        <a:bodyPr/>
        <a:lstStyle/>
        <a:p>
          <a:endParaRPr lang="en-ID"/>
        </a:p>
      </dgm:t>
    </dgm:pt>
    <dgm:pt modelId="{AC6BC7A0-8B72-4EB9-8AEE-562A412E6913}">
      <dgm:prSet phldrT="[Text]"/>
      <dgm:spPr/>
      <dgm:t>
        <a:bodyPr/>
        <a:lstStyle/>
        <a:p>
          <a:endParaRPr lang="en-ID" dirty="0"/>
        </a:p>
      </dgm:t>
    </dgm:pt>
    <dgm:pt modelId="{CE54CC7F-E79C-4E31-8580-27473E21DF96}" type="parTrans" cxnId="{69D4ADE3-66D1-4C06-A058-C1C476B53437}">
      <dgm:prSet/>
      <dgm:spPr/>
      <dgm:t>
        <a:bodyPr/>
        <a:lstStyle/>
        <a:p>
          <a:endParaRPr lang="en-ID"/>
        </a:p>
      </dgm:t>
    </dgm:pt>
    <dgm:pt modelId="{291AB859-113A-4815-981F-69C8F0EBE2D1}" type="sibTrans" cxnId="{69D4ADE3-66D1-4C06-A058-C1C476B53437}">
      <dgm:prSet/>
      <dgm:spPr/>
      <dgm:t>
        <a:bodyPr/>
        <a:lstStyle/>
        <a:p>
          <a:endParaRPr lang="en-ID"/>
        </a:p>
      </dgm:t>
    </dgm:pt>
    <dgm:pt modelId="{ACDC5255-20ED-4C07-AC38-8F12EACFE000}" type="pres">
      <dgm:prSet presAssocID="{04EBF464-93E1-4423-9E6F-1507FA6E8D8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2C7BA34-96C0-4390-AA95-13F0F8F91DD0}" type="pres">
      <dgm:prSet presAssocID="{D634B824-F67B-4B12-8871-84D2D535908F}" presName="hierRoot1" presStyleCnt="0">
        <dgm:presLayoutVars>
          <dgm:hierBranch val="init"/>
        </dgm:presLayoutVars>
      </dgm:prSet>
      <dgm:spPr/>
    </dgm:pt>
    <dgm:pt modelId="{588EC43F-74D7-4FC0-9AB1-159E194361B5}" type="pres">
      <dgm:prSet presAssocID="{D634B824-F67B-4B12-8871-84D2D535908F}" presName="rootComposite1" presStyleCnt="0"/>
      <dgm:spPr/>
    </dgm:pt>
    <dgm:pt modelId="{89A0A1B5-3F36-4BAB-8F30-2DDD9F7D44A0}" type="pres">
      <dgm:prSet presAssocID="{D634B824-F67B-4B12-8871-84D2D535908F}" presName="rootText1" presStyleLbl="node0" presStyleIdx="0" presStyleCnt="2">
        <dgm:presLayoutVars>
          <dgm:chPref val="3"/>
        </dgm:presLayoutVars>
      </dgm:prSet>
      <dgm:spPr>
        <a:prstGeom prst="roundRect">
          <a:avLst/>
        </a:prstGeom>
      </dgm:spPr>
    </dgm:pt>
    <dgm:pt modelId="{633C9315-4B6C-4B02-A35B-EC6D2172CEF7}" type="pres">
      <dgm:prSet presAssocID="{D634B824-F67B-4B12-8871-84D2D535908F}" presName="rootConnector1" presStyleLbl="node1" presStyleIdx="0" presStyleCnt="0"/>
      <dgm:spPr/>
    </dgm:pt>
    <dgm:pt modelId="{DE745CD3-8324-43AF-AEA0-3E59583B9A53}" type="pres">
      <dgm:prSet presAssocID="{D634B824-F67B-4B12-8871-84D2D535908F}" presName="hierChild2" presStyleCnt="0"/>
      <dgm:spPr/>
    </dgm:pt>
    <dgm:pt modelId="{D4CE332C-5ADD-4DE8-89C9-39707640EAB2}" type="pres">
      <dgm:prSet presAssocID="{EC1F42A7-88D3-4A76-8D86-5F995C2E615C}" presName="Name64" presStyleLbl="parChTrans1D2" presStyleIdx="0" presStyleCnt="7"/>
      <dgm:spPr/>
    </dgm:pt>
    <dgm:pt modelId="{16938013-7CC2-48F8-B3CD-49BD0F3950F5}" type="pres">
      <dgm:prSet presAssocID="{273B12C5-45D2-4360-823F-312E622D3988}" presName="hierRoot2" presStyleCnt="0">
        <dgm:presLayoutVars>
          <dgm:hierBranch val="init"/>
        </dgm:presLayoutVars>
      </dgm:prSet>
      <dgm:spPr/>
    </dgm:pt>
    <dgm:pt modelId="{4CC7D623-766D-4D29-92BC-5777BC9B4A26}" type="pres">
      <dgm:prSet presAssocID="{273B12C5-45D2-4360-823F-312E622D3988}" presName="rootComposite" presStyleCnt="0"/>
      <dgm:spPr/>
    </dgm:pt>
    <dgm:pt modelId="{619C3FE5-00BE-41E6-999F-063254A46AE4}" type="pres">
      <dgm:prSet presAssocID="{273B12C5-45D2-4360-823F-312E622D3988}" presName="rootText" presStyleLbl="node2" presStyleIdx="0" presStyleCnt="7">
        <dgm:presLayoutVars>
          <dgm:chPref val="3"/>
        </dgm:presLayoutVars>
      </dgm:prSet>
      <dgm:spPr>
        <a:prstGeom prst="roundRect">
          <a:avLst/>
        </a:prstGeom>
      </dgm:spPr>
    </dgm:pt>
    <dgm:pt modelId="{607A5E68-02A2-4C45-87D4-B9E309332541}" type="pres">
      <dgm:prSet presAssocID="{273B12C5-45D2-4360-823F-312E622D3988}" presName="rootConnector" presStyleLbl="node2" presStyleIdx="0" presStyleCnt="7"/>
      <dgm:spPr/>
    </dgm:pt>
    <dgm:pt modelId="{83BA484D-2F07-45F1-83D7-9ADF8213AEC2}" type="pres">
      <dgm:prSet presAssocID="{273B12C5-45D2-4360-823F-312E622D3988}" presName="hierChild4" presStyleCnt="0"/>
      <dgm:spPr/>
    </dgm:pt>
    <dgm:pt modelId="{8A722432-4E48-4DF2-9193-FF7E9256678D}" type="pres">
      <dgm:prSet presAssocID="{273B12C5-45D2-4360-823F-312E622D3988}" presName="hierChild5" presStyleCnt="0"/>
      <dgm:spPr/>
    </dgm:pt>
    <dgm:pt modelId="{8ACBC005-51E4-48B0-B030-AD80691F43E8}" type="pres">
      <dgm:prSet presAssocID="{5109E6C7-1CA3-4ADD-A0FA-220CAA053426}" presName="Name64" presStyleLbl="parChTrans1D2" presStyleIdx="1" presStyleCnt="7"/>
      <dgm:spPr/>
    </dgm:pt>
    <dgm:pt modelId="{78A82890-2981-43DC-BB60-6E0C042C01BA}" type="pres">
      <dgm:prSet presAssocID="{DD25CB43-44A9-42D7-8076-690C0D240FC9}" presName="hierRoot2" presStyleCnt="0">
        <dgm:presLayoutVars>
          <dgm:hierBranch val="init"/>
        </dgm:presLayoutVars>
      </dgm:prSet>
      <dgm:spPr/>
    </dgm:pt>
    <dgm:pt modelId="{B4A283D6-B8DB-4A91-BC43-C096CD5603D1}" type="pres">
      <dgm:prSet presAssocID="{DD25CB43-44A9-42D7-8076-690C0D240FC9}" presName="rootComposite" presStyleCnt="0"/>
      <dgm:spPr/>
    </dgm:pt>
    <dgm:pt modelId="{D54BD475-3D78-40F6-840F-C2BD3313519D}" type="pres">
      <dgm:prSet presAssocID="{DD25CB43-44A9-42D7-8076-690C0D240FC9}" presName="rootText" presStyleLbl="node2" presStyleIdx="1" presStyleCnt="7">
        <dgm:presLayoutVars>
          <dgm:chPref val="3"/>
        </dgm:presLayoutVars>
      </dgm:prSet>
      <dgm:spPr>
        <a:prstGeom prst="roundRect">
          <a:avLst/>
        </a:prstGeom>
      </dgm:spPr>
    </dgm:pt>
    <dgm:pt modelId="{1318BC05-69E8-4F11-BCA2-79CE534BE992}" type="pres">
      <dgm:prSet presAssocID="{DD25CB43-44A9-42D7-8076-690C0D240FC9}" presName="rootConnector" presStyleLbl="node2" presStyleIdx="1" presStyleCnt="7"/>
      <dgm:spPr/>
    </dgm:pt>
    <dgm:pt modelId="{C87B6AE9-35FE-4AC8-8E53-A376FD608908}" type="pres">
      <dgm:prSet presAssocID="{DD25CB43-44A9-42D7-8076-690C0D240FC9}" presName="hierChild4" presStyleCnt="0"/>
      <dgm:spPr/>
    </dgm:pt>
    <dgm:pt modelId="{452FE345-7D1A-493E-8866-C21804185513}" type="pres">
      <dgm:prSet presAssocID="{DD25CB43-44A9-42D7-8076-690C0D240FC9}" presName="hierChild5" presStyleCnt="0"/>
      <dgm:spPr/>
    </dgm:pt>
    <dgm:pt modelId="{ACEF2AF7-0553-45D2-9CA5-75D80D73A5A4}" type="pres">
      <dgm:prSet presAssocID="{8295AF7E-7EDD-4CCE-8932-224233E04274}" presName="Name64" presStyleLbl="parChTrans1D2" presStyleIdx="2" presStyleCnt="7"/>
      <dgm:spPr/>
    </dgm:pt>
    <dgm:pt modelId="{CAEB72E4-BA92-4118-89E2-F1D94BB24647}" type="pres">
      <dgm:prSet presAssocID="{75F3E000-FC26-4E5B-8E93-09E66230FCF1}" presName="hierRoot2" presStyleCnt="0">
        <dgm:presLayoutVars>
          <dgm:hierBranch val="init"/>
        </dgm:presLayoutVars>
      </dgm:prSet>
      <dgm:spPr/>
    </dgm:pt>
    <dgm:pt modelId="{9F5B1CDB-823B-4FF9-936F-2CA047926425}" type="pres">
      <dgm:prSet presAssocID="{75F3E000-FC26-4E5B-8E93-09E66230FCF1}" presName="rootComposite" presStyleCnt="0"/>
      <dgm:spPr/>
    </dgm:pt>
    <dgm:pt modelId="{B81A1240-08A2-45D2-805E-9CA673F63599}" type="pres">
      <dgm:prSet presAssocID="{75F3E000-FC26-4E5B-8E93-09E66230FCF1}" presName="rootText" presStyleLbl="node2" presStyleIdx="2" presStyleCnt="7">
        <dgm:presLayoutVars>
          <dgm:chPref val="3"/>
        </dgm:presLayoutVars>
      </dgm:prSet>
      <dgm:spPr>
        <a:prstGeom prst="roundRect">
          <a:avLst/>
        </a:prstGeom>
      </dgm:spPr>
    </dgm:pt>
    <dgm:pt modelId="{8D6CD2F8-2F3D-4B28-A251-76622DE82E15}" type="pres">
      <dgm:prSet presAssocID="{75F3E000-FC26-4E5B-8E93-09E66230FCF1}" presName="rootConnector" presStyleLbl="node2" presStyleIdx="2" presStyleCnt="7"/>
      <dgm:spPr/>
    </dgm:pt>
    <dgm:pt modelId="{16BBA499-34F5-4D55-AC57-19384E783BD1}" type="pres">
      <dgm:prSet presAssocID="{75F3E000-FC26-4E5B-8E93-09E66230FCF1}" presName="hierChild4" presStyleCnt="0"/>
      <dgm:spPr/>
    </dgm:pt>
    <dgm:pt modelId="{8F770432-9191-4C86-A8B9-E277CDADA50F}" type="pres">
      <dgm:prSet presAssocID="{75F3E000-FC26-4E5B-8E93-09E66230FCF1}" presName="hierChild5" presStyleCnt="0"/>
      <dgm:spPr/>
    </dgm:pt>
    <dgm:pt modelId="{564AD91D-9E07-4E1C-91BA-1DF897A50456}" type="pres">
      <dgm:prSet presAssocID="{D634B824-F67B-4B12-8871-84D2D535908F}" presName="hierChild3" presStyleCnt="0"/>
      <dgm:spPr/>
    </dgm:pt>
    <dgm:pt modelId="{68BDB559-E126-4B38-B75C-598937439D8D}" type="pres">
      <dgm:prSet presAssocID="{59D9388A-8015-4AC9-A3EF-8A41ACC7E6E1}" presName="hierRoot1" presStyleCnt="0">
        <dgm:presLayoutVars>
          <dgm:hierBranch val="init"/>
        </dgm:presLayoutVars>
      </dgm:prSet>
      <dgm:spPr/>
    </dgm:pt>
    <dgm:pt modelId="{FDC68622-014C-4C09-B196-08D2F2CFAE60}" type="pres">
      <dgm:prSet presAssocID="{59D9388A-8015-4AC9-A3EF-8A41ACC7E6E1}" presName="rootComposite1" presStyleCnt="0"/>
      <dgm:spPr/>
    </dgm:pt>
    <dgm:pt modelId="{7A34F1FB-3DC1-4C9B-8753-C0BB7AF17138}" type="pres">
      <dgm:prSet presAssocID="{59D9388A-8015-4AC9-A3EF-8A41ACC7E6E1}" presName="rootText1" presStyleLbl="node0" presStyleIdx="1" presStyleCnt="2">
        <dgm:presLayoutVars>
          <dgm:chPref val="3"/>
        </dgm:presLayoutVars>
      </dgm:prSet>
      <dgm:spPr>
        <a:prstGeom prst="roundRect">
          <a:avLst/>
        </a:prstGeom>
      </dgm:spPr>
    </dgm:pt>
    <dgm:pt modelId="{A09BF226-4B98-4A49-9F1F-43ED01D28855}" type="pres">
      <dgm:prSet presAssocID="{59D9388A-8015-4AC9-A3EF-8A41ACC7E6E1}" presName="rootConnector1" presStyleLbl="node1" presStyleIdx="0" presStyleCnt="0"/>
      <dgm:spPr/>
    </dgm:pt>
    <dgm:pt modelId="{36041B07-60CA-4D03-8DB7-B38BA2690452}" type="pres">
      <dgm:prSet presAssocID="{59D9388A-8015-4AC9-A3EF-8A41ACC7E6E1}" presName="hierChild2" presStyleCnt="0"/>
      <dgm:spPr/>
    </dgm:pt>
    <dgm:pt modelId="{A41CAF2B-5283-4F4E-9EF3-14023E2CFEA8}" type="pres">
      <dgm:prSet presAssocID="{2AE65B00-768E-4E54-8C1B-31F2DA5DADA1}" presName="Name64" presStyleLbl="parChTrans1D2" presStyleIdx="3" presStyleCnt="7"/>
      <dgm:spPr/>
    </dgm:pt>
    <dgm:pt modelId="{7812B893-86C8-4576-9D5F-1A713435F5D5}" type="pres">
      <dgm:prSet presAssocID="{0D17F2B6-6E84-4104-A2FE-30DE728860C7}" presName="hierRoot2" presStyleCnt="0">
        <dgm:presLayoutVars>
          <dgm:hierBranch val="init"/>
        </dgm:presLayoutVars>
      </dgm:prSet>
      <dgm:spPr/>
    </dgm:pt>
    <dgm:pt modelId="{B5083B0C-82FD-4AA6-8F60-7754BAE85B13}" type="pres">
      <dgm:prSet presAssocID="{0D17F2B6-6E84-4104-A2FE-30DE728860C7}" presName="rootComposite" presStyleCnt="0"/>
      <dgm:spPr/>
    </dgm:pt>
    <dgm:pt modelId="{4DAD1FBE-6085-495D-8A0D-5B3EAD9A34DD}" type="pres">
      <dgm:prSet presAssocID="{0D17F2B6-6E84-4104-A2FE-30DE728860C7}" presName="rootText" presStyleLbl="node2" presStyleIdx="3" presStyleCnt="7">
        <dgm:presLayoutVars>
          <dgm:chPref val="3"/>
        </dgm:presLayoutVars>
      </dgm:prSet>
      <dgm:spPr>
        <a:prstGeom prst="roundRect">
          <a:avLst/>
        </a:prstGeom>
      </dgm:spPr>
    </dgm:pt>
    <dgm:pt modelId="{1192C59B-612B-4B02-AE48-2FAD498B1D27}" type="pres">
      <dgm:prSet presAssocID="{0D17F2B6-6E84-4104-A2FE-30DE728860C7}" presName="rootConnector" presStyleLbl="node2" presStyleIdx="3" presStyleCnt="7"/>
      <dgm:spPr/>
    </dgm:pt>
    <dgm:pt modelId="{3446F963-28C7-4DE0-A4C5-A781A339E489}" type="pres">
      <dgm:prSet presAssocID="{0D17F2B6-6E84-4104-A2FE-30DE728860C7}" presName="hierChild4" presStyleCnt="0"/>
      <dgm:spPr/>
    </dgm:pt>
    <dgm:pt modelId="{8FA42027-9EC1-4C0B-840A-23E06931265A}" type="pres">
      <dgm:prSet presAssocID="{0D17F2B6-6E84-4104-A2FE-30DE728860C7}" presName="hierChild5" presStyleCnt="0"/>
      <dgm:spPr/>
    </dgm:pt>
    <dgm:pt modelId="{0A0DCFC7-EF1C-430E-A32B-443E447092D5}" type="pres">
      <dgm:prSet presAssocID="{545F035D-2AAF-4DF6-AEC9-662C0CD4F42B}" presName="Name64" presStyleLbl="parChTrans1D2" presStyleIdx="4" presStyleCnt="7"/>
      <dgm:spPr/>
    </dgm:pt>
    <dgm:pt modelId="{91DD2B1F-166B-4ACD-9423-E1FE0645879D}" type="pres">
      <dgm:prSet presAssocID="{D9E809B4-00CC-4EE5-B1C8-B550171D063E}" presName="hierRoot2" presStyleCnt="0">
        <dgm:presLayoutVars>
          <dgm:hierBranch val="init"/>
        </dgm:presLayoutVars>
      </dgm:prSet>
      <dgm:spPr/>
    </dgm:pt>
    <dgm:pt modelId="{B477BE9C-1F94-4C6C-B7A5-A84FCB8B3FEE}" type="pres">
      <dgm:prSet presAssocID="{D9E809B4-00CC-4EE5-B1C8-B550171D063E}" presName="rootComposite" presStyleCnt="0"/>
      <dgm:spPr/>
    </dgm:pt>
    <dgm:pt modelId="{8AC880A1-4A56-4CD0-9617-2D9F4FA71092}" type="pres">
      <dgm:prSet presAssocID="{D9E809B4-00CC-4EE5-B1C8-B550171D063E}" presName="rootText" presStyleLbl="node2" presStyleIdx="4" presStyleCnt="7">
        <dgm:presLayoutVars>
          <dgm:chPref val="3"/>
        </dgm:presLayoutVars>
      </dgm:prSet>
      <dgm:spPr>
        <a:prstGeom prst="roundRect">
          <a:avLst/>
        </a:prstGeom>
      </dgm:spPr>
    </dgm:pt>
    <dgm:pt modelId="{78F5250C-0566-46BF-A17D-9DC46D632EDB}" type="pres">
      <dgm:prSet presAssocID="{D9E809B4-00CC-4EE5-B1C8-B550171D063E}" presName="rootConnector" presStyleLbl="node2" presStyleIdx="4" presStyleCnt="7"/>
      <dgm:spPr/>
    </dgm:pt>
    <dgm:pt modelId="{75F0D380-95DB-414C-92B9-3CE605A6A846}" type="pres">
      <dgm:prSet presAssocID="{D9E809B4-00CC-4EE5-B1C8-B550171D063E}" presName="hierChild4" presStyleCnt="0"/>
      <dgm:spPr/>
    </dgm:pt>
    <dgm:pt modelId="{9EE19B70-F6D6-49A8-A8F7-6DFA01BEAAA4}" type="pres">
      <dgm:prSet presAssocID="{D9E809B4-00CC-4EE5-B1C8-B550171D063E}" presName="hierChild5" presStyleCnt="0"/>
      <dgm:spPr/>
    </dgm:pt>
    <dgm:pt modelId="{BE7319BA-9D11-4845-973C-E144E021F8B1}" type="pres">
      <dgm:prSet presAssocID="{61A07CDC-7673-4E00-A4EF-6322D670473B}" presName="Name64" presStyleLbl="parChTrans1D2" presStyleIdx="5" presStyleCnt="7"/>
      <dgm:spPr/>
    </dgm:pt>
    <dgm:pt modelId="{A3B6E977-A774-47F2-B139-8E084564087D}" type="pres">
      <dgm:prSet presAssocID="{3BAB0A06-BE69-4306-93BA-ABE206161FEC}" presName="hierRoot2" presStyleCnt="0">
        <dgm:presLayoutVars>
          <dgm:hierBranch val="init"/>
        </dgm:presLayoutVars>
      </dgm:prSet>
      <dgm:spPr/>
    </dgm:pt>
    <dgm:pt modelId="{7981FFC3-715A-46F8-9894-28F361666E5A}" type="pres">
      <dgm:prSet presAssocID="{3BAB0A06-BE69-4306-93BA-ABE206161FEC}" presName="rootComposite" presStyleCnt="0"/>
      <dgm:spPr/>
    </dgm:pt>
    <dgm:pt modelId="{54177343-61A5-4A18-8E4B-F1E20CEC524E}" type="pres">
      <dgm:prSet presAssocID="{3BAB0A06-BE69-4306-93BA-ABE206161FEC}" presName="rootText" presStyleLbl="node2" presStyleIdx="5" presStyleCnt="7">
        <dgm:presLayoutVars>
          <dgm:chPref val="3"/>
        </dgm:presLayoutVars>
      </dgm:prSet>
      <dgm:spPr>
        <a:prstGeom prst="roundRect">
          <a:avLst/>
        </a:prstGeom>
      </dgm:spPr>
    </dgm:pt>
    <dgm:pt modelId="{DF076C42-F820-42CC-85AC-E60D72EBB1AD}" type="pres">
      <dgm:prSet presAssocID="{3BAB0A06-BE69-4306-93BA-ABE206161FEC}" presName="rootConnector" presStyleLbl="node2" presStyleIdx="5" presStyleCnt="7"/>
      <dgm:spPr/>
    </dgm:pt>
    <dgm:pt modelId="{803B8DD0-8BAF-409A-BDCF-189D01BCD00E}" type="pres">
      <dgm:prSet presAssocID="{3BAB0A06-BE69-4306-93BA-ABE206161FEC}" presName="hierChild4" presStyleCnt="0"/>
      <dgm:spPr/>
    </dgm:pt>
    <dgm:pt modelId="{3085B721-C7E1-4C1A-9017-9AFF39111138}" type="pres">
      <dgm:prSet presAssocID="{8D2529EE-7914-4DE3-952D-DD48CD55C7BC}" presName="Name64" presStyleLbl="parChTrans1D3" presStyleIdx="0" presStyleCnt="4"/>
      <dgm:spPr/>
    </dgm:pt>
    <dgm:pt modelId="{AB07A4DF-5353-469F-947F-2E0DD0893B52}" type="pres">
      <dgm:prSet presAssocID="{52315038-F6BB-4032-AA94-1EAA7A453F4F}" presName="hierRoot2" presStyleCnt="0">
        <dgm:presLayoutVars>
          <dgm:hierBranch val="init"/>
        </dgm:presLayoutVars>
      </dgm:prSet>
      <dgm:spPr/>
    </dgm:pt>
    <dgm:pt modelId="{74AF8448-BDF6-45FE-A32B-42D749FED67A}" type="pres">
      <dgm:prSet presAssocID="{52315038-F6BB-4032-AA94-1EAA7A453F4F}" presName="rootComposite" presStyleCnt="0"/>
      <dgm:spPr/>
    </dgm:pt>
    <dgm:pt modelId="{AB6F615B-CE67-4CBA-9461-DDD561E79359}" type="pres">
      <dgm:prSet presAssocID="{52315038-F6BB-4032-AA94-1EAA7A453F4F}" presName="rootText" presStyleLbl="node3" presStyleIdx="0" presStyleCnt="4">
        <dgm:presLayoutVars>
          <dgm:chPref val="3"/>
        </dgm:presLayoutVars>
      </dgm:prSet>
      <dgm:spPr/>
    </dgm:pt>
    <dgm:pt modelId="{22FBEA2A-FD60-470E-AF61-97D670745E12}" type="pres">
      <dgm:prSet presAssocID="{52315038-F6BB-4032-AA94-1EAA7A453F4F}" presName="rootConnector" presStyleLbl="node3" presStyleIdx="0" presStyleCnt="4"/>
      <dgm:spPr/>
    </dgm:pt>
    <dgm:pt modelId="{E8ED05B8-1D27-4984-BD42-A4E54205DC41}" type="pres">
      <dgm:prSet presAssocID="{52315038-F6BB-4032-AA94-1EAA7A453F4F}" presName="hierChild4" presStyleCnt="0"/>
      <dgm:spPr/>
    </dgm:pt>
    <dgm:pt modelId="{1E50D189-93DA-4DEF-9C18-2569883F5B6B}" type="pres">
      <dgm:prSet presAssocID="{52315038-F6BB-4032-AA94-1EAA7A453F4F}" presName="hierChild5" presStyleCnt="0"/>
      <dgm:spPr/>
    </dgm:pt>
    <dgm:pt modelId="{A73778E3-2704-4656-B56A-E8100EAEF34D}" type="pres">
      <dgm:prSet presAssocID="{CFFF98EF-043E-41C4-A915-A9401995B807}" presName="Name64" presStyleLbl="parChTrans1D3" presStyleIdx="1" presStyleCnt="4"/>
      <dgm:spPr/>
    </dgm:pt>
    <dgm:pt modelId="{23C09340-8638-407D-A0C2-BC7D6BC3BCB1}" type="pres">
      <dgm:prSet presAssocID="{5C69F65C-49B1-4432-A187-2A9353B8D106}" presName="hierRoot2" presStyleCnt="0">
        <dgm:presLayoutVars>
          <dgm:hierBranch val="init"/>
        </dgm:presLayoutVars>
      </dgm:prSet>
      <dgm:spPr/>
    </dgm:pt>
    <dgm:pt modelId="{07B72963-7F62-495C-A1E4-71A935FEFB49}" type="pres">
      <dgm:prSet presAssocID="{5C69F65C-49B1-4432-A187-2A9353B8D106}" presName="rootComposite" presStyleCnt="0"/>
      <dgm:spPr/>
    </dgm:pt>
    <dgm:pt modelId="{4EDB6B99-4968-4BB6-8AE4-22D1CC9A9F51}" type="pres">
      <dgm:prSet presAssocID="{5C69F65C-49B1-4432-A187-2A9353B8D106}" presName="rootText" presStyleLbl="node3" presStyleIdx="1" presStyleCnt="4">
        <dgm:presLayoutVars>
          <dgm:chPref val="3"/>
        </dgm:presLayoutVars>
      </dgm:prSet>
      <dgm:spPr/>
    </dgm:pt>
    <dgm:pt modelId="{2A853517-BC15-42BF-931C-D1C247B14270}" type="pres">
      <dgm:prSet presAssocID="{5C69F65C-49B1-4432-A187-2A9353B8D106}" presName="rootConnector" presStyleLbl="node3" presStyleIdx="1" presStyleCnt="4"/>
      <dgm:spPr/>
    </dgm:pt>
    <dgm:pt modelId="{C847A57B-75D2-4BBC-9032-57D24A276937}" type="pres">
      <dgm:prSet presAssocID="{5C69F65C-49B1-4432-A187-2A9353B8D106}" presName="hierChild4" presStyleCnt="0"/>
      <dgm:spPr/>
    </dgm:pt>
    <dgm:pt modelId="{125FD551-1E7F-43A1-A34C-245B2AE42B63}" type="pres">
      <dgm:prSet presAssocID="{5C69F65C-49B1-4432-A187-2A9353B8D106}" presName="hierChild5" presStyleCnt="0"/>
      <dgm:spPr/>
    </dgm:pt>
    <dgm:pt modelId="{0B8B1D95-F378-4C42-958C-B6635F049567}" type="pres">
      <dgm:prSet presAssocID="{2A17747B-477D-4385-960E-CD36A3929838}" presName="Name64" presStyleLbl="parChTrans1D3" presStyleIdx="2" presStyleCnt="4"/>
      <dgm:spPr/>
    </dgm:pt>
    <dgm:pt modelId="{0C4F80CE-38F6-4B7F-B662-6A4FE9648C9D}" type="pres">
      <dgm:prSet presAssocID="{8DB632A5-3F2B-4C07-B3DF-15FA8C0C8B53}" presName="hierRoot2" presStyleCnt="0">
        <dgm:presLayoutVars>
          <dgm:hierBranch val="init"/>
        </dgm:presLayoutVars>
      </dgm:prSet>
      <dgm:spPr/>
    </dgm:pt>
    <dgm:pt modelId="{A8CB0560-C16A-4F9B-886F-FBC4833B68B8}" type="pres">
      <dgm:prSet presAssocID="{8DB632A5-3F2B-4C07-B3DF-15FA8C0C8B53}" presName="rootComposite" presStyleCnt="0"/>
      <dgm:spPr/>
    </dgm:pt>
    <dgm:pt modelId="{7C1019E9-33D1-40CD-BEF3-F0DAA1FB8023}" type="pres">
      <dgm:prSet presAssocID="{8DB632A5-3F2B-4C07-B3DF-15FA8C0C8B53}" presName="rootText" presStyleLbl="node3" presStyleIdx="2" presStyleCnt="4">
        <dgm:presLayoutVars>
          <dgm:chPref val="3"/>
        </dgm:presLayoutVars>
      </dgm:prSet>
      <dgm:spPr/>
    </dgm:pt>
    <dgm:pt modelId="{A30EC665-0F6F-4B7E-9176-0DE434D9FEFA}" type="pres">
      <dgm:prSet presAssocID="{8DB632A5-3F2B-4C07-B3DF-15FA8C0C8B53}" presName="rootConnector" presStyleLbl="node3" presStyleIdx="2" presStyleCnt="4"/>
      <dgm:spPr/>
    </dgm:pt>
    <dgm:pt modelId="{E115A033-62A4-4A63-91E0-6D8E4D80343E}" type="pres">
      <dgm:prSet presAssocID="{8DB632A5-3F2B-4C07-B3DF-15FA8C0C8B53}" presName="hierChild4" presStyleCnt="0"/>
      <dgm:spPr/>
    </dgm:pt>
    <dgm:pt modelId="{63FD0244-0A48-4ACD-A9BD-B1B74A762382}" type="pres">
      <dgm:prSet presAssocID="{8DB632A5-3F2B-4C07-B3DF-15FA8C0C8B53}" presName="hierChild5" presStyleCnt="0"/>
      <dgm:spPr/>
    </dgm:pt>
    <dgm:pt modelId="{09AA4447-E3E7-4C91-AD67-5B91BCFF3158}" type="pres">
      <dgm:prSet presAssocID="{CE54CC7F-E79C-4E31-8580-27473E21DF96}" presName="Name64" presStyleLbl="parChTrans1D3" presStyleIdx="3" presStyleCnt="4"/>
      <dgm:spPr/>
    </dgm:pt>
    <dgm:pt modelId="{31E720DD-D1C7-45A6-A047-527A2406A49F}" type="pres">
      <dgm:prSet presAssocID="{AC6BC7A0-8B72-4EB9-8AEE-562A412E6913}" presName="hierRoot2" presStyleCnt="0">
        <dgm:presLayoutVars>
          <dgm:hierBranch val="init"/>
        </dgm:presLayoutVars>
      </dgm:prSet>
      <dgm:spPr/>
    </dgm:pt>
    <dgm:pt modelId="{C601D60E-5D7C-445C-B6B9-2635579B6DD3}" type="pres">
      <dgm:prSet presAssocID="{AC6BC7A0-8B72-4EB9-8AEE-562A412E6913}" presName="rootComposite" presStyleCnt="0"/>
      <dgm:spPr/>
    </dgm:pt>
    <dgm:pt modelId="{8A966EC4-09BA-4DCA-92A9-A3F7A201E12B}" type="pres">
      <dgm:prSet presAssocID="{AC6BC7A0-8B72-4EB9-8AEE-562A412E6913}" presName="rootText" presStyleLbl="node3" presStyleIdx="3" presStyleCnt="4">
        <dgm:presLayoutVars>
          <dgm:chPref val="3"/>
        </dgm:presLayoutVars>
      </dgm:prSet>
      <dgm:spPr/>
    </dgm:pt>
    <dgm:pt modelId="{56E1A31B-28DF-41DE-99EA-E9E6EB8C9BC9}" type="pres">
      <dgm:prSet presAssocID="{AC6BC7A0-8B72-4EB9-8AEE-562A412E6913}" presName="rootConnector" presStyleLbl="node3" presStyleIdx="3" presStyleCnt="4"/>
      <dgm:spPr/>
    </dgm:pt>
    <dgm:pt modelId="{2B193FB6-A7F3-4905-BB41-1323CE52B4EB}" type="pres">
      <dgm:prSet presAssocID="{AC6BC7A0-8B72-4EB9-8AEE-562A412E6913}" presName="hierChild4" presStyleCnt="0"/>
      <dgm:spPr/>
    </dgm:pt>
    <dgm:pt modelId="{333A1041-A4D7-4CE9-8D6F-A9096B984077}" type="pres">
      <dgm:prSet presAssocID="{AC6BC7A0-8B72-4EB9-8AEE-562A412E6913}" presName="hierChild5" presStyleCnt="0"/>
      <dgm:spPr/>
    </dgm:pt>
    <dgm:pt modelId="{A53213D9-A661-4F3D-B0AC-C5A0F09AC196}" type="pres">
      <dgm:prSet presAssocID="{3BAB0A06-BE69-4306-93BA-ABE206161FEC}" presName="hierChild5" presStyleCnt="0"/>
      <dgm:spPr/>
    </dgm:pt>
    <dgm:pt modelId="{8581B89D-1CBA-47AD-B60C-0012E0C6060C}" type="pres">
      <dgm:prSet presAssocID="{3C71ACCA-3589-4F19-97F3-1A9B9D979AF3}" presName="Name64" presStyleLbl="parChTrans1D2" presStyleIdx="6" presStyleCnt="7"/>
      <dgm:spPr/>
    </dgm:pt>
    <dgm:pt modelId="{E5008C79-E5C0-4DBD-AD0A-3853AA88D5B9}" type="pres">
      <dgm:prSet presAssocID="{E3EAFBDD-1F5D-43B2-9161-2A434CE07980}" presName="hierRoot2" presStyleCnt="0">
        <dgm:presLayoutVars>
          <dgm:hierBranch val="init"/>
        </dgm:presLayoutVars>
      </dgm:prSet>
      <dgm:spPr/>
    </dgm:pt>
    <dgm:pt modelId="{A5D82710-D523-457D-9CDD-A18D0E1AFF23}" type="pres">
      <dgm:prSet presAssocID="{E3EAFBDD-1F5D-43B2-9161-2A434CE07980}" presName="rootComposite" presStyleCnt="0"/>
      <dgm:spPr/>
    </dgm:pt>
    <dgm:pt modelId="{45F2ECF5-38A0-42D3-94BB-9DD600D646CF}" type="pres">
      <dgm:prSet presAssocID="{E3EAFBDD-1F5D-43B2-9161-2A434CE07980}" presName="rootText" presStyleLbl="node2" presStyleIdx="6" presStyleCnt="7">
        <dgm:presLayoutVars>
          <dgm:chPref val="3"/>
        </dgm:presLayoutVars>
      </dgm:prSet>
      <dgm:spPr>
        <a:prstGeom prst="roundRect">
          <a:avLst/>
        </a:prstGeom>
      </dgm:spPr>
    </dgm:pt>
    <dgm:pt modelId="{C3C0DB0A-22D8-44AE-A979-CD78A466DB7B}" type="pres">
      <dgm:prSet presAssocID="{E3EAFBDD-1F5D-43B2-9161-2A434CE07980}" presName="rootConnector" presStyleLbl="node2" presStyleIdx="6" presStyleCnt="7"/>
      <dgm:spPr/>
    </dgm:pt>
    <dgm:pt modelId="{AA0491AF-D415-4502-AB09-8D7C74F1E692}" type="pres">
      <dgm:prSet presAssocID="{E3EAFBDD-1F5D-43B2-9161-2A434CE07980}" presName="hierChild4" presStyleCnt="0"/>
      <dgm:spPr/>
    </dgm:pt>
    <dgm:pt modelId="{378D5B8C-6023-404F-B4BA-A4E6BD3C8BFD}" type="pres">
      <dgm:prSet presAssocID="{E3EAFBDD-1F5D-43B2-9161-2A434CE07980}" presName="hierChild5" presStyleCnt="0"/>
      <dgm:spPr/>
    </dgm:pt>
    <dgm:pt modelId="{A30B1B09-37FF-44A1-9C22-2884A949BBDA}" type="pres">
      <dgm:prSet presAssocID="{59D9388A-8015-4AC9-A3EF-8A41ACC7E6E1}" presName="hierChild3" presStyleCnt="0"/>
      <dgm:spPr/>
    </dgm:pt>
  </dgm:ptLst>
  <dgm:cxnLst>
    <dgm:cxn modelId="{38EA8A00-A339-4716-A634-C6A3A4B8E9F0}" type="presOf" srcId="{E3EAFBDD-1F5D-43B2-9161-2A434CE07980}" destId="{45F2ECF5-38A0-42D3-94BB-9DD600D646CF}" srcOrd="0" destOrd="0" presId="urn:microsoft.com/office/officeart/2009/3/layout/HorizontalOrganizationChart"/>
    <dgm:cxn modelId="{85F82C08-0B78-4339-9268-5F995DC2C094}" type="presOf" srcId="{59D9388A-8015-4AC9-A3EF-8A41ACC7E6E1}" destId="{A09BF226-4B98-4A49-9F1F-43ED01D28855}" srcOrd="1" destOrd="0" presId="urn:microsoft.com/office/officeart/2009/3/layout/HorizontalOrganizationChart"/>
    <dgm:cxn modelId="{E159BE15-C04D-4993-8A06-0BA90449E70E}" type="presOf" srcId="{8DB632A5-3F2B-4C07-B3DF-15FA8C0C8B53}" destId="{A30EC665-0F6F-4B7E-9176-0DE434D9FEFA}" srcOrd="1" destOrd="0" presId="urn:microsoft.com/office/officeart/2009/3/layout/HorizontalOrganizationChart"/>
    <dgm:cxn modelId="{1D081D1B-8F47-4C84-B74D-592B125BAD01}" srcId="{59D9388A-8015-4AC9-A3EF-8A41ACC7E6E1}" destId="{D9E809B4-00CC-4EE5-B1C8-B550171D063E}" srcOrd="1" destOrd="0" parTransId="{545F035D-2AAF-4DF6-AEC9-662C0CD4F42B}" sibTransId="{302B55D9-CD25-4696-8148-A6DC3F97C86D}"/>
    <dgm:cxn modelId="{9759971F-E343-4242-A2FC-DCF0F085D0A4}" type="presOf" srcId="{D9E809B4-00CC-4EE5-B1C8-B550171D063E}" destId="{8AC880A1-4A56-4CD0-9617-2D9F4FA71092}" srcOrd="0" destOrd="0" presId="urn:microsoft.com/office/officeart/2009/3/layout/HorizontalOrganizationChart"/>
    <dgm:cxn modelId="{F2AFC520-AAC9-42F9-9098-9CFEF01018B9}" type="presOf" srcId="{D9E809B4-00CC-4EE5-B1C8-B550171D063E}" destId="{78F5250C-0566-46BF-A17D-9DC46D632EDB}" srcOrd="1" destOrd="0" presId="urn:microsoft.com/office/officeart/2009/3/layout/HorizontalOrganizationChart"/>
    <dgm:cxn modelId="{10C6382A-6782-42BC-9799-1DE6B943836E}" srcId="{D634B824-F67B-4B12-8871-84D2D535908F}" destId="{75F3E000-FC26-4E5B-8E93-09E66230FCF1}" srcOrd="2" destOrd="0" parTransId="{8295AF7E-7EDD-4CCE-8932-224233E04274}" sibTransId="{DBDAA1E0-D4F4-4469-B84F-6599703C8AEE}"/>
    <dgm:cxn modelId="{9E4B7A2F-B394-477D-BAB4-CD526369B83C}" srcId="{D634B824-F67B-4B12-8871-84D2D535908F}" destId="{273B12C5-45D2-4360-823F-312E622D3988}" srcOrd="0" destOrd="0" parTransId="{EC1F42A7-88D3-4A76-8D86-5F995C2E615C}" sibTransId="{F1BD4BBB-8BE0-42AE-AA7F-5B8F56238797}"/>
    <dgm:cxn modelId="{EF903432-1813-4F5A-8D20-B9B59582E0C2}" type="presOf" srcId="{3C71ACCA-3589-4F19-97F3-1A9B9D979AF3}" destId="{8581B89D-1CBA-47AD-B60C-0012E0C6060C}" srcOrd="0" destOrd="0" presId="urn:microsoft.com/office/officeart/2009/3/layout/HorizontalOrganizationChart"/>
    <dgm:cxn modelId="{50DB5434-EB3F-4B5A-AC0E-4BFC4E44A454}" type="presOf" srcId="{04EBF464-93E1-4423-9E6F-1507FA6E8D8A}" destId="{ACDC5255-20ED-4C07-AC38-8F12EACFE000}" srcOrd="0" destOrd="0" presId="urn:microsoft.com/office/officeart/2009/3/layout/HorizontalOrganizationChart"/>
    <dgm:cxn modelId="{43E59234-8929-4DD0-AE97-F51E2CB3F3E7}" type="presOf" srcId="{52315038-F6BB-4032-AA94-1EAA7A453F4F}" destId="{22FBEA2A-FD60-470E-AF61-97D670745E12}" srcOrd="1" destOrd="0" presId="urn:microsoft.com/office/officeart/2009/3/layout/HorizontalOrganizationChart"/>
    <dgm:cxn modelId="{E4DE6536-FFC3-41DF-B3FF-769CDA2EA84A}" type="presOf" srcId="{AC6BC7A0-8B72-4EB9-8AEE-562A412E6913}" destId="{56E1A31B-28DF-41DE-99EA-E9E6EB8C9BC9}" srcOrd="1" destOrd="0" presId="urn:microsoft.com/office/officeart/2009/3/layout/HorizontalOrganizationChart"/>
    <dgm:cxn modelId="{F992B036-8D12-445E-B60B-2C366903572E}" type="presOf" srcId="{75F3E000-FC26-4E5B-8E93-09E66230FCF1}" destId="{8D6CD2F8-2F3D-4B28-A251-76622DE82E15}" srcOrd="1" destOrd="0" presId="urn:microsoft.com/office/officeart/2009/3/layout/HorizontalOrganizationChart"/>
    <dgm:cxn modelId="{68F1C63B-58D5-48E5-AF3F-3F239DBAD5DE}" srcId="{59D9388A-8015-4AC9-A3EF-8A41ACC7E6E1}" destId="{0D17F2B6-6E84-4104-A2FE-30DE728860C7}" srcOrd="0" destOrd="0" parTransId="{2AE65B00-768E-4E54-8C1B-31F2DA5DADA1}" sibTransId="{A785185F-4FF2-48C2-A29F-9F066585C3D2}"/>
    <dgm:cxn modelId="{74F39B3D-6EA7-4DC2-95F9-5A3455C80AC2}" srcId="{3BAB0A06-BE69-4306-93BA-ABE206161FEC}" destId="{8DB632A5-3F2B-4C07-B3DF-15FA8C0C8B53}" srcOrd="2" destOrd="0" parTransId="{2A17747B-477D-4385-960E-CD36A3929838}" sibTransId="{11EFCD72-35E0-491B-9C3F-3DFDE8CEA07A}"/>
    <dgm:cxn modelId="{582DBA5C-95BA-4788-BD0E-7E49F5E00825}" type="presOf" srcId="{DD25CB43-44A9-42D7-8076-690C0D240FC9}" destId="{1318BC05-69E8-4F11-BCA2-79CE534BE992}" srcOrd="1" destOrd="0" presId="urn:microsoft.com/office/officeart/2009/3/layout/HorizontalOrganizationChart"/>
    <dgm:cxn modelId="{5F418761-FD20-4F64-9A4B-36BCC0184CF7}" type="presOf" srcId="{2A17747B-477D-4385-960E-CD36A3929838}" destId="{0B8B1D95-F378-4C42-958C-B6635F049567}" srcOrd="0" destOrd="0" presId="urn:microsoft.com/office/officeart/2009/3/layout/HorizontalOrganizationChart"/>
    <dgm:cxn modelId="{36C0B745-BF32-43A1-AE10-E22F8ECC5731}" srcId="{3BAB0A06-BE69-4306-93BA-ABE206161FEC}" destId="{52315038-F6BB-4032-AA94-1EAA7A453F4F}" srcOrd="0" destOrd="0" parTransId="{8D2529EE-7914-4DE3-952D-DD48CD55C7BC}" sibTransId="{D2AC5AD5-9C6A-4211-B2D2-FBBF7464DF1D}"/>
    <dgm:cxn modelId="{EC0B0849-74BB-4DB0-BA89-51497295E485}" srcId="{04EBF464-93E1-4423-9E6F-1507FA6E8D8A}" destId="{59D9388A-8015-4AC9-A3EF-8A41ACC7E6E1}" srcOrd="1" destOrd="0" parTransId="{526411F3-F55C-4E3F-94DA-CF65D5C9F0B6}" sibTransId="{1396E012-D9C9-4EAD-BEE2-1E631B89FB3A}"/>
    <dgm:cxn modelId="{63120849-4476-4BF8-9EDB-994476C052A0}" type="presOf" srcId="{52315038-F6BB-4032-AA94-1EAA7A453F4F}" destId="{AB6F615B-CE67-4CBA-9461-DDD561E79359}" srcOrd="0" destOrd="0" presId="urn:microsoft.com/office/officeart/2009/3/layout/HorizontalOrganizationChart"/>
    <dgm:cxn modelId="{41D3E651-22E1-469E-8F30-E132D7CCB50F}" type="presOf" srcId="{E3EAFBDD-1F5D-43B2-9161-2A434CE07980}" destId="{C3C0DB0A-22D8-44AE-A979-CD78A466DB7B}" srcOrd="1" destOrd="0" presId="urn:microsoft.com/office/officeart/2009/3/layout/HorizontalOrganizationChart"/>
    <dgm:cxn modelId="{DC58BD73-0EBE-4780-987A-649D2D81B919}" type="presOf" srcId="{D634B824-F67B-4B12-8871-84D2D535908F}" destId="{633C9315-4B6C-4B02-A35B-EC6D2172CEF7}" srcOrd="1" destOrd="0" presId="urn:microsoft.com/office/officeart/2009/3/layout/HorizontalOrganizationChart"/>
    <dgm:cxn modelId="{214E0D55-5665-439E-82C4-68AEFF4C2CB4}" type="presOf" srcId="{5C69F65C-49B1-4432-A187-2A9353B8D106}" destId="{4EDB6B99-4968-4BB6-8AE4-22D1CC9A9F51}" srcOrd="0" destOrd="0" presId="urn:microsoft.com/office/officeart/2009/3/layout/HorizontalOrganizationChart"/>
    <dgm:cxn modelId="{801A085A-ECD7-40E1-8B04-8378E1A6AC80}" srcId="{59D9388A-8015-4AC9-A3EF-8A41ACC7E6E1}" destId="{3BAB0A06-BE69-4306-93BA-ABE206161FEC}" srcOrd="2" destOrd="0" parTransId="{61A07CDC-7673-4E00-A4EF-6322D670473B}" sibTransId="{8E723B77-6003-4B94-A8D8-BC692E1F18B5}"/>
    <dgm:cxn modelId="{2E5BC27A-E53B-48C5-8FE6-7FFA018E325D}" type="presOf" srcId="{0D17F2B6-6E84-4104-A2FE-30DE728860C7}" destId="{4DAD1FBE-6085-495D-8A0D-5B3EAD9A34DD}" srcOrd="0" destOrd="0" presId="urn:microsoft.com/office/officeart/2009/3/layout/HorizontalOrganizationChart"/>
    <dgm:cxn modelId="{DA2F5486-D196-4C63-BACC-42C2F3297501}" srcId="{59D9388A-8015-4AC9-A3EF-8A41ACC7E6E1}" destId="{E3EAFBDD-1F5D-43B2-9161-2A434CE07980}" srcOrd="3" destOrd="0" parTransId="{3C71ACCA-3589-4F19-97F3-1A9B9D979AF3}" sibTransId="{3A40DD96-C290-4D3F-9B4D-EE0983926C42}"/>
    <dgm:cxn modelId="{6638EF8A-3A7C-486C-ACDE-2F14F3AD2165}" type="presOf" srcId="{EC1F42A7-88D3-4A76-8D86-5F995C2E615C}" destId="{D4CE332C-5ADD-4DE8-89C9-39707640EAB2}" srcOrd="0" destOrd="0" presId="urn:microsoft.com/office/officeart/2009/3/layout/HorizontalOrganizationChart"/>
    <dgm:cxn modelId="{1AC16790-7812-4907-A062-EB018F203570}" type="presOf" srcId="{8D2529EE-7914-4DE3-952D-DD48CD55C7BC}" destId="{3085B721-C7E1-4C1A-9017-9AFF39111138}" srcOrd="0" destOrd="0" presId="urn:microsoft.com/office/officeart/2009/3/layout/HorizontalOrganizationChart"/>
    <dgm:cxn modelId="{56A5CF99-FB3E-4632-B227-92E79406AC68}" type="presOf" srcId="{273B12C5-45D2-4360-823F-312E622D3988}" destId="{607A5E68-02A2-4C45-87D4-B9E309332541}" srcOrd="1" destOrd="0" presId="urn:microsoft.com/office/officeart/2009/3/layout/HorizontalOrganizationChart"/>
    <dgm:cxn modelId="{0C9B90A2-3300-49D8-A3AA-D687D9EFA0F6}" type="presOf" srcId="{CFFF98EF-043E-41C4-A915-A9401995B807}" destId="{A73778E3-2704-4656-B56A-E8100EAEF34D}" srcOrd="0" destOrd="0" presId="urn:microsoft.com/office/officeart/2009/3/layout/HorizontalOrganizationChart"/>
    <dgm:cxn modelId="{13E4C6AC-5C92-4872-9D85-BE7AFB81C2BC}" srcId="{04EBF464-93E1-4423-9E6F-1507FA6E8D8A}" destId="{D634B824-F67B-4B12-8871-84D2D535908F}" srcOrd="0" destOrd="0" parTransId="{D5C808A4-99AA-44F6-83DF-571E9A28AC6F}" sibTransId="{E5C25EAA-B056-40EE-80E8-6AD841CDD3FD}"/>
    <dgm:cxn modelId="{0BCE7FAD-3CB2-4513-B2C3-12F8417A52BD}" type="presOf" srcId="{0D17F2B6-6E84-4104-A2FE-30DE728860C7}" destId="{1192C59B-612B-4B02-AE48-2FAD498B1D27}" srcOrd="1" destOrd="0" presId="urn:microsoft.com/office/officeart/2009/3/layout/HorizontalOrganizationChart"/>
    <dgm:cxn modelId="{ACBF76B2-E92A-4F40-A293-46D9C84B3BBF}" type="presOf" srcId="{75F3E000-FC26-4E5B-8E93-09E66230FCF1}" destId="{B81A1240-08A2-45D2-805E-9CA673F63599}" srcOrd="0" destOrd="0" presId="urn:microsoft.com/office/officeart/2009/3/layout/HorizontalOrganizationChart"/>
    <dgm:cxn modelId="{71E74FBF-FA95-4861-A99E-172E3661244C}" type="presOf" srcId="{2AE65B00-768E-4E54-8C1B-31F2DA5DADA1}" destId="{A41CAF2B-5283-4F4E-9EF3-14023E2CFEA8}" srcOrd="0" destOrd="0" presId="urn:microsoft.com/office/officeart/2009/3/layout/HorizontalOrganizationChart"/>
    <dgm:cxn modelId="{BCD68CBF-B9F4-413C-A4E1-2B6B95688CEE}" type="presOf" srcId="{5109E6C7-1CA3-4ADD-A0FA-220CAA053426}" destId="{8ACBC005-51E4-48B0-B030-AD80691F43E8}" srcOrd="0" destOrd="0" presId="urn:microsoft.com/office/officeart/2009/3/layout/HorizontalOrganizationChart"/>
    <dgm:cxn modelId="{089CB7CD-9E81-4285-A066-62FE9DE9AEE7}" type="presOf" srcId="{DD25CB43-44A9-42D7-8076-690C0D240FC9}" destId="{D54BD475-3D78-40F6-840F-C2BD3313519D}" srcOrd="0" destOrd="0" presId="urn:microsoft.com/office/officeart/2009/3/layout/HorizontalOrganizationChart"/>
    <dgm:cxn modelId="{3184C0CD-3503-41CA-B225-0D14540A7B26}" type="presOf" srcId="{AC6BC7A0-8B72-4EB9-8AEE-562A412E6913}" destId="{8A966EC4-09BA-4DCA-92A9-A3F7A201E12B}" srcOrd="0" destOrd="0" presId="urn:microsoft.com/office/officeart/2009/3/layout/HorizontalOrganizationChart"/>
    <dgm:cxn modelId="{E05FF7D0-4BF4-4D70-8928-EB157DB97240}" type="presOf" srcId="{8DB632A5-3F2B-4C07-B3DF-15FA8C0C8B53}" destId="{7C1019E9-33D1-40CD-BEF3-F0DAA1FB8023}" srcOrd="0" destOrd="0" presId="urn:microsoft.com/office/officeart/2009/3/layout/HorizontalOrganizationChart"/>
    <dgm:cxn modelId="{B00EA6D2-175A-4B2E-A590-8C475A9CA24D}" type="presOf" srcId="{5C69F65C-49B1-4432-A187-2A9353B8D106}" destId="{2A853517-BC15-42BF-931C-D1C247B14270}" srcOrd="1" destOrd="0" presId="urn:microsoft.com/office/officeart/2009/3/layout/HorizontalOrganizationChart"/>
    <dgm:cxn modelId="{D2A494D3-6A2E-44B7-9DAF-24218A1114D2}" type="presOf" srcId="{61A07CDC-7673-4E00-A4EF-6322D670473B}" destId="{BE7319BA-9D11-4845-973C-E144E021F8B1}" srcOrd="0" destOrd="0" presId="urn:microsoft.com/office/officeart/2009/3/layout/HorizontalOrganizationChart"/>
    <dgm:cxn modelId="{11285DDA-6F80-469E-92B3-4C9809BF68DB}" type="presOf" srcId="{273B12C5-45D2-4360-823F-312E622D3988}" destId="{619C3FE5-00BE-41E6-999F-063254A46AE4}" srcOrd="0" destOrd="0" presId="urn:microsoft.com/office/officeart/2009/3/layout/HorizontalOrganizationChart"/>
    <dgm:cxn modelId="{EFC4B2DC-C46D-452C-BB16-DDE363577A33}" type="presOf" srcId="{59D9388A-8015-4AC9-A3EF-8A41ACC7E6E1}" destId="{7A34F1FB-3DC1-4C9B-8753-C0BB7AF17138}" srcOrd="0" destOrd="0" presId="urn:microsoft.com/office/officeart/2009/3/layout/HorizontalOrganizationChart"/>
    <dgm:cxn modelId="{3A6474DF-5943-4070-8D35-ABB5B142D9E4}" srcId="{D634B824-F67B-4B12-8871-84D2D535908F}" destId="{DD25CB43-44A9-42D7-8076-690C0D240FC9}" srcOrd="1" destOrd="0" parTransId="{5109E6C7-1CA3-4ADD-A0FA-220CAA053426}" sibTransId="{532B9695-610A-4462-B3A6-A1907682AD4D}"/>
    <dgm:cxn modelId="{E57790DF-CE36-4EC5-974E-8535D5655418}" type="presOf" srcId="{3BAB0A06-BE69-4306-93BA-ABE206161FEC}" destId="{54177343-61A5-4A18-8E4B-F1E20CEC524E}" srcOrd="0" destOrd="0" presId="urn:microsoft.com/office/officeart/2009/3/layout/HorizontalOrganizationChart"/>
    <dgm:cxn modelId="{69D4ADE3-66D1-4C06-A058-C1C476B53437}" srcId="{3BAB0A06-BE69-4306-93BA-ABE206161FEC}" destId="{AC6BC7A0-8B72-4EB9-8AEE-562A412E6913}" srcOrd="3" destOrd="0" parTransId="{CE54CC7F-E79C-4E31-8580-27473E21DF96}" sibTransId="{291AB859-113A-4815-981F-69C8F0EBE2D1}"/>
    <dgm:cxn modelId="{892745E4-10F9-4F5B-852D-11FBCBEFC69B}" srcId="{3BAB0A06-BE69-4306-93BA-ABE206161FEC}" destId="{5C69F65C-49B1-4432-A187-2A9353B8D106}" srcOrd="1" destOrd="0" parTransId="{CFFF98EF-043E-41C4-A915-A9401995B807}" sibTransId="{022AE5D6-B29F-46F0-9332-4593CFA1B3F9}"/>
    <dgm:cxn modelId="{84C767E6-FEE5-4AB3-B03B-1FCF8494A53C}" type="presOf" srcId="{545F035D-2AAF-4DF6-AEC9-662C0CD4F42B}" destId="{0A0DCFC7-EF1C-430E-A32B-443E447092D5}" srcOrd="0" destOrd="0" presId="urn:microsoft.com/office/officeart/2009/3/layout/HorizontalOrganizationChart"/>
    <dgm:cxn modelId="{8208BCE7-87E6-48F6-B60F-E49A8C9759CC}" type="presOf" srcId="{3BAB0A06-BE69-4306-93BA-ABE206161FEC}" destId="{DF076C42-F820-42CC-85AC-E60D72EBB1AD}" srcOrd="1" destOrd="0" presId="urn:microsoft.com/office/officeart/2009/3/layout/HorizontalOrganizationChart"/>
    <dgm:cxn modelId="{938291E9-F5C5-455B-B6AD-FD60087A1DF3}" type="presOf" srcId="{D634B824-F67B-4B12-8871-84D2D535908F}" destId="{89A0A1B5-3F36-4BAB-8F30-2DDD9F7D44A0}" srcOrd="0" destOrd="0" presId="urn:microsoft.com/office/officeart/2009/3/layout/HorizontalOrganizationChart"/>
    <dgm:cxn modelId="{645628F0-4F62-4190-A121-306A9A7AD8D1}" type="presOf" srcId="{8295AF7E-7EDD-4CCE-8932-224233E04274}" destId="{ACEF2AF7-0553-45D2-9CA5-75D80D73A5A4}" srcOrd="0" destOrd="0" presId="urn:microsoft.com/office/officeart/2009/3/layout/HorizontalOrganizationChart"/>
    <dgm:cxn modelId="{955F08F8-1619-43E6-93F3-0B783F17D906}" type="presOf" srcId="{CE54CC7F-E79C-4E31-8580-27473E21DF96}" destId="{09AA4447-E3E7-4C91-AD67-5B91BCFF3158}" srcOrd="0" destOrd="0" presId="urn:microsoft.com/office/officeart/2009/3/layout/HorizontalOrganizationChart"/>
    <dgm:cxn modelId="{B4370839-9EF1-40E8-95FF-1E744B9C0EC3}" type="presParOf" srcId="{ACDC5255-20ED-4C07-AC38-8F12EACFE000}" destId="{42C7BA34-96C0-4390-AA95-13F0F8F91DD0}" srcOrd="0" destOrd="0" presId="urn:microsoft.com/office/officeart/2009/3/layout/HorizontalOrganizationChart"/>
    <dgm:cxn modelId="{A67DDB7F-DCA8-44E0-B305-F7294A2E2684}" type="presParOf" srcId="{42C7BA34-96C0-4390-AA95-13F0F8F91DD0}" destId="{588EC43F-74D7-4FC0-9AB1-159E194361B5}" srcOrd="0" destOrd="0" presId="urn:microsoft.com/office/officeart/2009/3/layout/HorizontalOrganizationChart"/>
    <dgm:cxn modelId="{C24D7C3C-AB8D-465E-B0EF-3A7F57240C1D}" type="presParOf" srcId="{588EC43F-74D7-4FC0-9AB1-159E194361B5}" destId="{89A0A1B5-3F36-4BAB-8F30-2DDD9F7D44A0}" srcOrd="0" destOrd="0" presId="urn:microsoft.com/office/officeart/2009/3/layout/HorizontalOrganizationChart"/>
    <dgm:cxn modelId="{F9F90EB8-0F7F-4814-B160-8F0067721A98}" type="presParOf" srcId="{588EC43F-74D7-4FC0-9AB1-159E194361B5}" destId="{633C9315-4B6C-4B02-A35B-EC6D2172CEF7}" srcOrd="1" destOrd="0" presId="urn:microsoft.com/office/officeart/2009/3/layout/HorizontalOrganizationChart"/>
    <dgm:cxn modelId="{B3CC5B54-08B3-4AF2-8FFC-01B237CB5FC4}" type="presParOf" srcId="{42C7BA34-96C0-4390-AA95-13F0F8F91DD0}" destId="{DE745CD3-8324-43AF-AEA0-3E59583B9A53}" srcOrd="1" destOrd="0" presId="urn:microsoft.com/office/officeart/2009/3/layout/HorizontalOrganizationChart"/>
    <dgm:cxn modelId="{3EFD0C9A-402A-4421-B982-ACDFAC299259}" type="presParOf" srcId="{DE745CD3-8324-43AF-AEA0-3E59583B9A53}" destId="{D4CE332C-5ADD-4DE8-89C9-39707640EAB2}" srcOrd="0" destOrd="0" presId="urn:microsoft.com/office/officeart/2009/3/layout/HorizontalOrganizationChart"/>
    <dgm:cxn modelId="{4F1DC27E-EB05-4C93-B4F6-760ECA4F8145}" type="presParOf" srcId="{DE745CD3-8324-43AF-AEA0-3E59583B9A53}" destId="{16938013-7CC2-48F8-B3CD-49BD0F3950F5}" srcOrd="1" destOrd="0" presId="urn:microsoft.com/office/officeart/2009/3/layout/HorizontalOrganizationChart"/>
    <dgm:cxn modelId="{1B3D11E1-E50C-4E3A-95FE-62DD2DF75C09}" type="presParOf" srcId="{16938013-7CC2-48F8-B3CD-49BD0F3950F5}" destId="{4CC7D623-766D-4D29-92BC-5777BC9B4A26}" srcOrd="0" destOrd="0" presId="urn:microsoft.com/office/officeart/2009/3/layout/HorizontalOrganizationChart"/>
    <dgm:cxn modelId="{50D067F0-093A-42AD-BF0B-0F51DE16504E}" type="presParOf" srcId="{4CC7D623-766D-4D29-92BC-5777BC9B4A26}" destId="{619C3FE5-00BE-41E6-999F-063254A46AE4}" srcOrd="0" destOrd="0" presId="urn:microsoft.com/office/officeart/2009/3/layout/HorizontalOrganizationChart"/>
    <dgm:cxn modelId="{296FD3B4-FBF3-47EE-B80A-1510747B66D5}" type="presParOf" srcId="{4CC7D623-766D-4D29-92BC-5777BC9B4A26}" destId="{607A5E68-02A2-4C45-87D4-B9E309332541}" srcOrd="1" destOrd="0" presId="urn:microsoft.com/office/officeart/2009/3/layout/HorizontalOrganizationChart"/>
    <dgm:cxn modelId="{F563AE99-4392-4EFE-8329-D781478D2208}" type="presParOf" srcId="{16938013-7CC2-48F8-B3CD-49BD0F3950F5}" destId="{83BA484D-2F07-45F1-83D7-9ADF8213AEC2}" srcOrd="1" destOrd="0" presId="urn:microsoft.com/office/officeart/2009/3/layout/HorizontalOrganizationChart"/>
    <dgm:cxn modelId="{72A74478-FC31-4B20-AFC3-B91469DF319E}" type="presParOf" srcId="{16938013-7CC2-48F8-B3CD-49BD0F3950F5}" destId="{8A722432-4E48-4DF2-9193-FF7E9256678D}" srcOrd="2" destOrd="0" presId="urn:microsoft.com/office/officeart/2009/3/layout/HorizontalOrganizationChart"/>
    <dgm:cxn modelId="{18B79467-9346-4C91-8E94-0A6D7BDF751C}" type="presParOf" srcId="{DE745CD3-8324-43AF-AEA0-3E59583B9A53}" destId="{8ACBC005-51E4-48B0-B030-AD80691F43E8}" srcOrd="2" destOrd="0" presId="urn:microsoft.com/office/officeart/2009/3/layout/HorizontalOrganizationChart"/>
    <dgm:cxn modelId="{4D3F46A0-4AE7-4260-8E4C-EEF09FD9C46A}" type="presParOf" srcId="{DE745CD3-8324-43AF-AEA0-3E59583B9A53}" destId="{78A82890-2981-43DC-BB60-6E0C042C01BA}" srcOrd="3" destOrd="0" presId="urn:microsoft.com/office/officeart/2009/3/layout/HorizontalOrganizationChart"/>
    <dgm:cxn modelId="{44131B32-7988-4089-83A5-3035C5D7CAD8}" type="presParOf" srcId="{78A82890-2981-43DC-BB60-6E0C042C01BA}" destId="{B4A283D6-B8DB-4A91-BC43-C096CD5603D1}" srcOrd="0" destOrd="0" presId="urn:microsoft.com/office/officeart/2009/3/layout/HorizontalOrganizationChart"/>
    <dgm:cxn modelId="{A1E58F3D-8199-47E6-BEDB-6B7A2C2E1841}" type="presParOf" srcId="{B4A283D6-B8DB-4A91-BC43-C096CD5603D1}" destId="{D54BD475-3D78-40F6-840F-C2BD3313519D}" srcOrd="0" destOrd="0" presId="urn:microsoft.com/office/officeart/2009/3/layout/HorizontalOrganizationChart"/>
    <dgm:cxn modelId="{7BD99C89-9A24-443A-91C1-ABD229D32D41}" type="presParOf" srcId="{B4A283D6-B8DB-4A91-BC43-C096CD5603D1}" destId="{1318BC05-69E8-4F11-BCA2-79CE534BE992}" srcOrd="1" destOrd="0" presId="urn:microsoft.com/office/officeart/2009/3/layout/HorizontalOrganizationChart"/>
    <dgm:cxn modelId="{2209EF02-2036-4983-975B-C6A6440FC00A}" type="presParOf" srcId="{78A82890-2981-43DC-BB60-6E0C042C01BA}" destId="{C87B6AE9-35FE-4AC8-8E53-A376FD608908}" srcOrd="1" destOrd="0" presId="urn:microsoft.com/office/officeart/2009/3/layout/HorizontalOrganizationChart"/>
    <dgm:cxn modelId="{F55B612F-B257-4D13-9D68-53CB32C20B94}" type="presParOf" srcId="{78A82890-2981-43DC-BB60-6E0C042C01BA}" destId="{452FE345-7D1A-493E-8866-C21804185513}" srcOrd="2" destOrd="0" presId="urn:microsoft.com/office/officeart/2009/3/layout/HorizontalOrganizationChart"/>
    <dgm:cxn modelId="{34EBE9DF-0196-4BC9-849A-18DB8938E990}" type="presParOf" srcId="{DE745CD3-8324-43AF-AEA0-3E59583B9A53}" destId="{ACEF2AF7-0553-45D2-9CA5-75D80D73A5A4}" srcOrd="4" destOrd="0" presId="urn:microsoft.com/office/officeart/2009/3/layout/HorizontalOrganizationChart"/>
    <dgm:cxn modelId="{32B2E447-9C12-421A-8136-05921D5B8172}" type="presParOf" srcId="{DE745CD3-8324-43AF-AEA0-3E59583B9A53}" destId="{CAEB72E4-BA92-4118-89E2-F1D94BB24647}" srcOrd="5" destOrd="0" presId="urn:microsoft.com/office/officeart/2009/3/layout/HorizontalOrganizationChart"/>
    <dgm:cxn modelId="{14F03CFE-38E6-45A7-A5A3-EF5E474C80B8}" type="presParOf" srcId="{CAEB72E4-BA92-4118-89E2-F1D94BB24647}" destId="{9F5B1CDB-823B-4FF9-936F-2CA047926425}" srcOrd="0" destOrd="0" presId="urn:microsoft.com/office/officeart/2009/3/layout/HorizontalOrganizationChart"/>
    <dgm:cxn modelId="{70E3805E-A54E-4F40-B463-E67D73062C5B}" type="presParOf" srcId="{9F5B1CDB-823B-4FF9-936F-2CA047926425}" destId="{B81A1240-08A2-45D2-805E-9CA673F63599}" srcOrd="0" destOrd="0" presId="urn:microsoft.com/office/officeart/2009/3/layout/HorizontalOrganizationChart"/>
    <dgm:cxn modelId="{E085268E-7273-43C9-9084-A28A502E88B3}" type="presParOf" srcId="{9F5B1CDB-823B-4FF9-936F-2CA047926425}" destId="{8D6CD2F8-2F3D-4B28-A251-76622DE82E15}" srcOrd="1" destOrd="0" presId="urn:microsoft.com/office/officeart/2009/3/layout/HorizontalOrganizationChart"/>
    <dgm:cxn modelId="{2BC2A281-149F-4A80-846C-6A2435384521}" type="presParOf" srcId="{CAEB72E4-BA92-4118-89E2-F1D94BB24647}" destId="{16BBA499-34F5-4D55-AC57-19384E783BD1}" srcOrd="1" destOrd="0" presId="urn:microsoft.com/office/officeart/2009/3/layout/HorizontalOrganizationChart"/>
    <dgm:cxn modelId="{89C1EF6C-80E2-4A5E-B8CD-B8E7730332B1}" type="presParOf" srcId="{CAEB72E4-BA92-4118-89E2-F1D94BB24647}" destId="{8F770432-9191-4C86-A8B9-E277CDADA50F}" srcOrd="2" destOrd="0" presId="urn:microsoft.com/office/officeart/2009/3/layout/HorizontalOrganizationChart"/>
    <dgm:cxn modelId="{C8A1999F-CFC8-4E9C-907F-CABDCC2532F8}" type="presParOf" srcId="{42C7BA34-96C0-4390-AA95-13F0F8F91DD0}" destId="{564AD91D-9E07-4E1C-91BA-1DF897A50456}" srcOrd="2" destOrd="0" presId="urn:microsoft.com/office/officeart/2009/3/layout/HorizontalOrganizationChart"/>
    <dgm:cxn modelId="{46B6AA27-2659-4C07-B4C6-3B917C583E70}" type="presParOf" srcId="{ACDC5255-20ED-4C07-AC38-8F12EACFE000}" destId="{68BDB559-E126-4B38-B75C-598937439D8D}" srcOrd="1" destOrd="0" presId="urn:microsoft.com/office/officeart/2009/3/layout/HorizontalOrganizationChart"/>
    <dgm:cxn modelId="{42D756CB-4EB5-4969-9BAC-E238383682C5}" type="presParOf" srcId="{68BDB559-E126-4B38-B75C-598937439D8D}" destId="{FDC68622-014C-4C09-B196-08D2F2CFAE60}" srcOrd="0" destOrd="0" presId="urn:microsoft.com/office/officeart/2009/3/layout/HorizontalOrganizationChart"/>
    <dgm:cxn modelId="{4BC97ADF-AB0C-4D95-B1BD-584A501C9F68}" type="presParOf" srcId="{FDC68622-014C-4C09-B196-08D2F2CFAE60}" destId="{7A34F1FB-3DC1-4C9B-8753-C0BB7AF17138}" srcOrd="0" destOrd="0" presId="urn:microsoft.com/office/officeart/2009/3/layout/HorizontalOrganizationChart"/>
    <dgm:cxn modelId="{E1AE5AFB-5020-4E77-882F-79B8B122C5F4}" type="presParOf" srcId="{FDC68622-014C-4C09-B196-08D2F2CFAE60}" destId="{A09BF226-4B98-4A49-9F1F-43ED01D28855}" srcOrd="1" destOrd="0" presId="urn:microsoft.com/office/officeart/2009/3/layout/HorizontalOrganizationChart"/>
    <dgm:cxn modelId="{FEED5579-6C19-4A4B-8E89-001B4C7320CF}" type="presParOf" srcId="{68BDB559-E126-4B38-B75C-598937439D8D}" destId="{36041B07-60CA-4D03-8DB7-B38BA2690452}" srcOrd="1" destOrd="0" presId="urn:microsoft.com/office/officeart/2009/3/layout/HorizontalOrganizationChart"/>
    <dgm:cxn modelId="{B9484D74-5F4D-4D27-8FD4-31B0712153BE}" type="presParOf" srcId="{36041B07-60CA-4D03-8DB7-B38BA2690452}" destId="{A41CAF2B-5283-4F4E-9EF3-14023E2CFEA8}" srcOrd="0" destOrd="0" presId="urn:microsoft.com/office/officeart/2009/3/layout/HorizontalOrganizationChart"/>
    <dgm:cxn modelId="{8FB1AB77-635D-4F0D-A1A9-DFA674728DDC}" type="presParOf" srcId="{36041B07-60CA-4D03-8DB7-B38BA2690452}" destId="{7812B893-86C8-4576-9D5F-1A713435F5D5}" srcOrd="1" destOrd="0" presId="urn:microsoft.com/office/officeart/2009/3/layout/HorizontalOrganizationChart"/>
    <dgm:cxn modelId="{B940B9D2-A951-4C4A-9F3D-F6D2ACFC9C41}" type="presParOf" srcId="{7812B893-86C8-4576-9D5F-1A713435F5D5}" destId="{B5083B0C-82FD-4AA6-8F60-7754BAE85B13}" srcOrd="0" destOrd="0" presId="urn:microsoft.com/office/officeart/2009/3/layout/HorizontalOrganizationChart"/>
    <dgm:cxn modelId="{2F26A496-C757-4643-B9AD-71373EF85195}" type="presParOf" srcId="{B5083B0C-82FD-4AA6-8F60-7754BAE85B13}" destId="{4DAD1FBE-6085-495D-8A0D-5B3EAD9A34DD}" srcOrd="0" destOrd="0" presId="urn:microsoft.com/office/officeart/2009/3/layout/HorizontalOrganizationChart"/>
    <dgm:cxn modelId="{4D69F03C-AE47-4930-B361-0E315BB63B26}" type="presParOf" srcId="{B5083B0C-82FD-4AA6-8F60-7754BAE85B13}" destId="{1192C59B-612B-4B02-AE48-2FAD498B1D27}" srcOrd="1" destOrd="0" presId="urn:microsoft.com/office/officeart/2009/3/layout/HorizontalOrganizationChart"/>
    <dgm:cxn modelId="{D8FB3A6B-8B72-4919-806B-E67367E21F94}" type="presParOf" srcId="{7812B893-86C8-4576-9D5F-1A713435F5D5}" destId="{3446F963-28C7-4DE0-A4C5-A781A339E489}" srcOrd="1" destOrd="0" presId="urn:microsoft.com/office/officeart/2009/3/layout/HorizontalOrganizationChart"/>
    <dgm:cxn modelId="{B922634F-B045-4DE9-A482-37A5DAFCED05}" type="presParOf" srcId="{7812B893-86C8-4576-9D5F-1A713435F5D5}" destId="{8FA42027-9EC1-4C0B-840A-23E06931265A}" srcOrd="2" destOrd="0" presId="urn:microsoft.com/office/officeart/2009/3/layout/HorizontalOrganizationChart"/>
    <dgm:cxn modelId="{31574283-7921-491D-972E-01728F7EC398}" type="presParOf" srcId="{36041B07-60CA-4D03-8DB7-B38BA2690452}" destId="{0A0DCFC7-EF1C-430E-A32B-443E447092D5}" srcOrd="2" destOrd="0" presId="urn:microsoft.com/office/officeart/2009/3/layout/HorizontalOrganizationChart"/>
    <dgm:cxn modelId="{311F2DD3-50C4-42D0-BA33-8D25B7EC16AC}" type="presParOf" srcId="{36041B07-60CA-4D03-8DB7-B38BA2690452}" destId="{91DD2B1F-166B-4ACD-9423-E1FE0645879D}" srcOrd="3" destOrd="0" presId="urn:microsoft.com/office/officeart/2009/3/layout/HorizontalOrganizationChart"/>
    <dgm:cxn modelId="{F37BF800-67E6-414E-B8DD-997534D1B697}" type="presParOf" srcId="{91DD2B1F-166B-4ACD-9423-E1FE0645879D}" destId="{B477BE9C-1F94-4C6C-B7A5-A84FCB8B3FEE}" srcOrd="0" destOrd="0" presId="urn:microsoft.com/office/officeart/2009/3/layout/HorizontalOrganizationChart"/>
    <dgm:cxn modelId="{D6013EFD-A42A-41A4-BDB8-6D69734E3CA0}" type="presParOf" srcId="{B477BE9C-1F94-4C6C-B7A5-A84FCB8B3FEE}" destId="{8AC880A1-4A56-4CD0-9617-2D9F4FA71092}" srcOrd="0" destOrd="0" presId="urn:microsoft.com/office/officeart/2009/3/layout/HorizontalOrganizationChart"/>
    <dgm:cxn modelId="{B752B49A-9782-45B3-B363-26EC63B8A2AA}" type="presParOf" srcId="{B477BE9C-1F94-4C6C-B7A5-A84FCB8B3FEE}" destId="{78F5250C-0566-46BF-A17D-9DC46D632EDB}" srcOrd="1" destOrd="0" presId="urn:microsoft.com/office/officeart/2009/3/layout/HorizontalOrganizationChart"/>
    <dgm:cxn modelId="{ACA3882F-2AE3-4A3F-9950-D27FE2854E6F}" type="presParOf" srcId="{91DD2B1F-166B-4ACD-9423-E1FE0645879D}" destId="{75F0D380-95DB-414C-92B9-3CE605A6A846}" srcOrd="1" destOrd="0" presId="urn:microsoft.com/office/officeart/2009/3/layout/HorizontalOrganizationChart"/>
    <dgm:cxn modelId="{E52477B9-2726-45E4-A199-48EFCE775748}" type="presParOf" srcId="{91DD2B1F-166B-4ACD-9423-E1FE0645879D}" destId="{9EE19B70-F6D6-49A8-A8F7-6DFA01BEAAA4}" srcOrd="2" destOrd="0" presId="urn:microsoft.com/office/officeart/2009/3/layout/HorizontalOrganizationChart"/>
    <dgm:cxn modelId="{00CCBCEF-150A-49EA-A6DC-BF7E8DEBA9A0}" type="presParOf" srcId="{36041B07-60CA-4D03-8DB7-B38BA2690452}" destId="{BE7319BA-9D11-4845-973C-E144E021F8B1}" srcOrd="4" destOrd="0" presId="urn:microsoft.com/office/officeart/2009/3/layout/HorizontalOrganizationChart"/>
    <dgm:cxn modelId="{E7E9AE40-CC11-46A3-A053-9DDFA4B00C11}" type="presParOf" srcId="{36041B07-60CA-4D03-8DB7-B38BA2690452}" destId="{A3B6E977-A774-47F2-B139-8E084564087D}" srcOrd="5" destOrd="0" presId="urn:microsoft.com/office/officeart/2009/3/layout/HorizontalOrganizationChart"/>
    <dgm:cxn modelId="{50C488A1-7482-4AA0-AB15-3498345B948B}" type="presParOf" srcId="{A3B6E977-A774-47F2-B139-8E084564087D}" destId="{7981FFC3-715A-46F8-9894-28F361666E5A}" srcOrd="0" destOrd="0" presId="urn:microsoft.com/office/officeart/2009/3/layout/HorizontalOrganizationChart"/>
    <dgm:cxn modelId="{7BC20D8B-67E6-4375-94F4-8875A974A9B7}" type="presParOf" srcId="{7981FFC3-715A-46F8-9894-28F361666E5A}" destId="{54177343-61A5-4A18-8E4B-F1E20CEC524E}" srcOrd="0" destOrd="0" presId="urn:microsoft.com/office/officeart/2009/3/layout/HorizontalOrganizationChart"/>
    <dgm:cxn modelId="{349B57CA-3A04-461E-ACEA-A9F058FDD0DC}" type="presParOf" srcId="{7981FFC3-715A-46F8-9894-28F361666E5A}" destId="{DF076C42-F820-42CC-85AC-E60D72EBB1AD}" srcOrd="1" destOrd="0" presId="urn:microsoft.com/office/officeart/2009/3/layout/HorizontalOrganizationChart"/>
    <dgm:cxn modelId="{10C172BB-56F0-43B1-BDEE-8F8CA8F31C3B}" type="presParOf" srcId="{A3B6E977-A774-47F2-B139-8E084564087D}" destId="{803B8DD0-8BAF-409A-BDCF-189D01BCD00E}" srcOrd="1" destOrd="0" presId="urn:microsoft.com/office/officeart/2009/3/layout/HorizontalOrganizationChart"/>
    <dgm:cxn modelId="{CBBB3DFF-9E81-4019-8A37-35CA00A15D4C}" type="presParOf" srcId="{803B8DD0-8BAF-409A-BDCF-189D01BCD00E}" destId="{3085B721-C7E1-4C1A-9017-9AFF39111138}" srcOrd="0" destOrd="0" presId="urn:microsoft.com/office/officeart/2009/3/layout/HorizontalOrganizationChart"/>
    <dgm:cxn modelId="{40D5283E-1BAA-4E7D-8462-1B96076B2C50}" type="presParOf" srcId="{803B8DD0-8BAF-409A-BDCF-189D01BCD00E}" destId="{AB07A4DF-5353-469F-947F-2E0DD0893B52}" srcOrd="1" destOrd="0" presId="urn:microsoft.com/office/officeart/2009/3/layout/HorizontalOrganizationChart"/>
    <dgm:cxn modelId="{54BB2F8E-1B33-428A-A2BB-65807A271F8A}" type="presParOf" srcId="{AB07A4DF-5353-469F-947F-2E0DD0893B52}" destId="{74AF8448-BDF6-45FE-A32B-42D749FED67A}" srcOrd="0" destOrd="0" presId="urn:microsoft.com/office/officeart/2009/3/layout/HorizontalOrganizationChart"/>
    <dgm:cxn modelId="{5F3C61A4-27E4-4C6A-9E84-C83056163853}" type="presParOf" srcId="{74AF8448-BDF6-45FE-A32B-42D749FED67A}" destId="{AB6F615B-CE67-4CBA-9461-DDD561E79359}" srcOrd="0" destOrd="0" presId="urn:microsoft.com/office/officeart/2009/3/layout/HorizontalOrganizationChart"/>
    <dgm:cxn modelId="{CA96487D-6D4D-4A1B-9B04-6F8D13E19624}" type="presParOf" srcId="{74AF8448-BDF6-45FE-A32B-42D749FED67A}" destId="{22FBEA2A-FD60-470E-AF61-97D670745E12}" srcOrd="1" destOrd="0" presId="urn:microsoft.com/office/officeart/2009/3/layout/HorizontalOrganizationChart"/>
    <dgm:cxn modelId="{05D224B2-F513-48AF-B2A9-488F4704F3DC}" type="presParOf" srcId="{AB07A4DF-5353-469F-947F-2E0DD0893B52}" destId="{E8ED05B8-1D27-4984-BD42-A4E54205DC41}" srcOrd="1" destOrd="0" presId="urn:microsoft.com/office/officeart/2009/3/layout/HorizontalOrganizationChart"/>
    <dgm:cxn modelId="{2ABAC2EF-4338-49F8-A053-EFC050F88B20}" type="presParOf" srcId="{AB07A4DF-5353-469F-947F-2E0DD0893B52}" destId="{1E50D189-93DA-4DEF-9C18-2569883F5B6B}" srcOrd="2" destOrd="0" presId="urn:microsoft.com/office/officeart/2009/3/layout/HorizontalOrganizationChart"/>
    <dgm:cxn modelId="{6DFBAEBE-C946-474E-9FA5-82528501196B}" type="presParOf" srcId="{803B8DD0-8BAF-409A-BDCF-189D01BCD00E}" destId="{A73778E3-2704-4656-B56A-E8100EAEF34D}" srcOrd="2" destOrd="0" presId="urn:microsoft.com/office/officeart/2009/3/layout/HorizontalOrganizationChart"/>
    <dgm:cxn modelId="{09C7E7E7-7A9A-4D2E-A479-B35D4B64EB65}" type="presParOf" srcId="{803B8DD0-8BAF-409A-BDCF-189D01BCD00E}" destId="{23C09340-8638-407D-A0C2-BC7D6BC3BCB1}" srcOrd="3" destOrd="0" presId="urn:microsoft.com/office/officeart/2009/3/layout/HorizontalOrganizationChart"/>
    <dgm:cxn modelId="{F83C469A-1371-4770-89A6-061DB658BBFA}" type="presParOf" srcId="{23C09340-8638-407D-A0C2-BC7D6BC3BCB1}" destId="{07B72963-7F62-495C-A1E4-71A935FEFB49}" srcOrd="0" destOrd="0" presId="urn:microsoft.com/office/officeart/2009/3/layout/HorizontalOrganizationChart"/>
    <dgm:cxn modelId="{113B0315-69F4-4FF3-A59F-BB0CCFD265F0}" type="presParOf" srcId="{07B72963-7F62-495C-A1E4-71A935FEFB49}" destId="{4EDB6B99-4968-4BB6-8AE4-22D1CC9A9F51}" srcOrd="0" destOrd="0" presId="urn:microsoft.com/office/officeart/2009/3/layout/HorizontalOrganizationChart"/>
    <dgm:cxn modelId="{4F0C1BBD-E25B-456B-B1DE-ECCC1D4B2905}" type="presParOf" srcId="{07B72963-7F62-495C-A1E4-71A935FEFB49}" destId="{2A853517-BC15-42BF-931C-D1C247B14270}" srcOrd="1" destOrd="0" presId="urn:microsoft.com/office/officeart/2009/3/layout/HorizontalOrganizationChart"/>
    <dgm:cxn modelId="{41266784-14C2-4837-9DC9-7D564F7B5B29}" type="presParOf" srcId="{23C09340-8638-407D-A0C2-BC7D6BC3BCB1}" destId="{C847A57B-75D2-4BBC-9032-57D24A276937}" srcOrd="1" destOrd="0" presId="urn:microsoft.com/office/officeart/2009/3/layout/HorizontalOrganizationChart"/>
    <dgm:cxn modelId="{3FACAFEF-0505-4935-82FC-2EFC6CDA7B16}" type="presParOf" srcId="{23C09340-8638-407D-A0C2-BC7D6BC3BCB1}" destId="{125FD551-1E7F-43A1-A34C-245B2AE42B63}" srcOrd="2" destOrd="0" presId="urn:microsoft.com/office/officeart/2009/3/layout/HorizontalOrganizationChart"/>
    <dgm:cxn modelId="{76A84A46-3FF0-4DA2-9244-78432D0CB223}" type="presParOf" srcId="{803B8DD0-8BAF-409A-BDCF-189D01BCD00E}" destId="{0B8B1D95-F378-4C42-958C-B6635F049567}" srcOrd="4" destOrd="0" presId="urn:microsoft.com/office/officeart/2009/3/layout/HorizontalOrganizationChart"/>
    <dgm:cxn modelId="{F3DF5388-BB52-473A-B5C0-8343AB891332}" type="presParOf" srcId="{803B8DD0-8BAF-409A-BDCF-189D01BCD00E}" destId="{0C4F80CE-38F6-4B7F-B662-6A4FE9648C9D}" srcOrd="5" destOrd="0" presId="urn:microsoft.com/office/officeart/2009/3/layout/HorizontalOrganizationChart"/>
    <dgm:cxn modelId="{461E8F24-BD87-4D6B-8485-8A0E1BC87F2E}" type="presParOf" srcId="{0C4F80CE-38F6-4B7F-B662-6A4FE9648C9D}" destId="{A8CB0560-C16A-4F9B-886F-FBC4833B68B8}" srcOrd="0" destOrd="0" presId="urn:microsoft.com/office/officeart/2009/3/layout/HorizontalOrganizationChart"/>
    <dgm:cxn modelId="{1C69A3FA-95D3-4881-B243-AB00A3CA3B22}" type="presParOf" srcId="{A8CB0560-C16A-4F9B-886F-FBC4833B68B8}" destId="{7C1019E9-33D1-40CD-BEF3-F0DAA1FB8023}" srcOrd="0" destOrd="0" presId="urn:microsoft.com/office/officeart/2009/3/layout/HorizontalOrganizationChart"/>
    <dgm:cxn modelId="{52D3A0FB-9CEE-4EA2-9498-495E97C54FF9}" type="presParOf" srcId="{A8CB0560-C16A-4F9B-886F-FBC4833B68B8}" destId="{A30EC665-0F6F-4B7E-9176-0DE434D9FEFA}" srcOrd="1" destOrd="0" presId="urn:microsoft.com/office/officeart/2009/3/layout/HorizontalOrganizationChart"/>
    <dgm:cxn modelId="{F4C9607D-C18A-47D5-889C-540CE5CC0FC5}" type="presParOf" srcId="{0C4F80CE-38F6-4B7F-B662-6A4FE9648C9D}" destId="{E115A033-62A4-4A63-91E0-6D8E4D80343E}" srcOrd="1" destOrd="0" presId="urn:microsoft.com/office/officeart/2009/3/layout/HorizontalOrganizationChart"/>
    <dgm:cxn modelId="{F603A179-ED1F-4384-B719-3C89869EE150}" type="presParOf" srcId="{0C4F80CE-38F6-4B7F-B662-6A4FE9648C9D}" destId="{63FD0244-0A48-4ACD-A9BD-B1B74A762382}" srcOrd="2" destOrd="0" presId="urn:microsoft.com/office/officeart/2009/3/layout/HorizontalOrganizationChart"/>
    <dgm:cxn modelId="{C699869C-F337-4C8E-9D01-9D8BA8A16A0F}" type="presParOf" srcId="{803B8DD0-8BAF-409A-BDCF-189D01BCD00E}" destId="{09AA4447-E3E7-4C91-AD67-5B91BCFF3158}" srcOrd="6" destOrd="0" presId="urn:microsoft.com/office/officeart/2009/3/layout/HorizontalOrganizationChart"/>
    <dgm:cxn modelId="{A3991802-C2E2-41FB-A908-4629C2009605}" type="presParOf" srcId="{803B8DD0-8BAF-409A-BDCF-189D01BCD00E}" destId="{31E720DD-D1C7-45A6-A047-527A2406A49F}" srcOrd="7" destOrd="0" presId="urn:microsoft.com/office/officeart/2009/3/layout/HorizontalOrganizationChart"/>
    <dgm:cxn modelId="{9CD66D75-A8CB-42B7-8770-57B98E20955D}" type="presParOf" srcId="{31E720DD-D1C7-45A6-A047-527A2406A49F}" destId="{C601D60E-5D7C-445C-B6B9-2635579B6DD3}" srcOrd="0" destOrd="0" presId="urn:microsoft.com/office/officeart/2009/3/layout/HorizontalOrganizationChart"/>
    <dgm:cxn modelId="{E43D791E-81FD-4ACB-BE97-C26F73276410}" type="presParOf" srcId="{C601D60E-5D7C-445C-B6B9-2635579B6DD3}" destId="{8A966EC4-09BA-4DCA-92A9-A3F7A201E12B}" srcOrd="0" destOrd="0" presId="urn:microsoft.com/office/officeart/2009/3/layout/HorizontalOrganizationChart"/>
    <dgm:cxn modelId="{F287C068-FD86-4A79-AFC5-4C81CCC05DA1}" type="presParOf" srcId="{C601D60E-5D7C-445C-B6B9-2635579B6DD3}" destId="{56E1A31B-28DF-41DE-99EA-E9E6EB8C9BC9}" srcOrd="1" destOrd="0" presId="urn:microsoft.com/office/officeart/2009/3/layout/HorizontalOrganizationChart"/>
    <dgm:cxn modelId="{F7C450F3-3FFE-4EC4-96E8-049FE9F69224}" type="presParOf" srcId="{31E720DD-D1C7-45A6-A047-527A2406A49F}" destId="{2B193FB6-A7F3-4905-BB41-1323CE52B4EB}" srcOrd="1" destOrd="0" presId="urn:microsoft.com/office/officeart/2009/3/layout/HorizontalOrganizationChart"/>
    <dgm:cxn modelId="{2E9205FA-19E4-4220-A84C-0183995CC8C0}" type="presParOf" srcId="{31E720DD-D1C7-45A6-A047-527A2406A49F}" destId="{333A1041-A4D7-4CE9-8D6F-A9096B984077}" srcOrd="2" destOrd="0" presId="urn:microsoft.com/office/officeart/2009/3/layout/HorizontalOrganizationChart"/>
    <dgm:cxn modelId="{A28A10A8-D9AA-4C0D-959D-82197F63A9E6}" type="presParOf" srcId="{A3B6E977-A774-47F2-B139-8E084564087D}" destId="{A53213D9-A661-4F3D-B0AC-C5A0F09AC196}" srcOrd="2" destOrd="0" presId="urn:microsoft.com/office/officeart/2009/3/layout/HorizontalOrganizationChart"/>
    <dgm:cxn modelId="{2EA520F8-1F2C-4A6F-A81B-1B9017F7FC52}" type="presParOf" srcId="{36041B07-60CA-4D03-8DB7-B38BA2690452}" destId="{8581B89D-1CBA-47AD-B60C-0012E0C6060C}" srcOrd="6" destOrd="0" presId="urn:microsoft.com/office/officeart/2009/3/layout/HorizontalOrganizationChart"/>
    <dgm:cxn modelId="{236FB907-C948-498B-AC42-80EC9F77CBE2}" type="presParOf" srcId="{36041B07-60CA-4D03-8DB7-B38BA2690452}" destId="{E5008C79-E5C0-4DBD-AD0A-3853AA88D5B9}" srcOrd="7" destOrd="0" presId="urn:microsoft.com/office/officeart/2009/3/layout/HorizontalOrganizationChart"/>
    <dgm:cxn modelId="{BD7C9DBB-5630-4ADB-9D6B-FCB8B7E84CAA}" type="presParOf" srcId="{E5008C79-E5C0-4DBD-AD0A-3853AA88D5B9}" destId="{A5D82710-D523-457D-9CDD-A18D0E1AFF23}" srcOrd="0" destOrd="0" presId="urn:microsoft.com/office/officeart/2009/3/layout/HorizontalOrganizationChart"/>
    <dgm:cxn modelId="{CB171BF4-2756-4D6D-8BBA-256765D7E77F}" type="presParOf" srcId="{A5D82710-D523-457D-9CDD-A18D0E1AFF23}" destId="{45F2ECF5-38A0-42D3-94BB-9DD600D646CF}" srcOrd="0" destOrd="0" presId="urn:microsoft.com/office/officeart/2009/3/layout/HorizontalOrganizationChart"/>
    <dgm:cxn modelId="{E750ECBB-40E1-47CC-931C-E1B570398394}" type="presParOf" srcId="{A5D82710-D523-457D-9CDD-A18D0E1AFF23}" destId="{C3C0DB0A-22D8-44AE-A979-CD78A466DB7B}" srcOrd="1" destOrd="0" presId="urn:microsoft.com/office/officeart/2009/3/layout/HorizontalOrganizationChart"/>
    <dgm:cxn modelId="{DD563B1E-8DAD-4B19-B106-EF902F7568A8}" type="presParOf" srcId="{E5008C79-E5C0-4DBD-AD0A-3853AA88D5B9}" destId="{AA0491AF-D415-4502-AB09-8D7C74F1E692}" srcOrd="1" destOrd="0" presId="urn:microsoft.com/office/officeart/2009/3/layout/HorizontalOrganizationChart"/>
    <dgm:cxn modelId="{A5136F45-EE78-437B-9F45-BEDDB7F4C006}" type="presParOf" srcId="{E5008C79-E5C0-4DBD-AD0A-3853AA88D5B9}" destId="{378D5B8C-6023-404F-B4BA-A4E6BD3C8BFD}" srcOrd="2" destOrd="0" presId="urn:microsoft.com/office/officeart/2009/3/layout/HorizontalOrganizationChart"/>
    <dgm:cxn modelId="{FE980FDB-8C5E-4CCA-9126-FF036C7BACF6}" type="presParOf" srcId="{68BDB559-E126-4B38-B75C-598937439D8D}" destId="{A30B1B09-37FF-44A1-9C22-2884A949BBDA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3911B2-D1D5-4951-87C3-5FA4F374B927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ID"/>
        </a:p>
      </dgm:t>
    </dgm:pt>
    <dgm:pt modelId="{4261F513-5A87-49E2-8B63-7801EBFBCFED}">
      <dgm:prSet phldrT="[Text]"/>
      <dgm:spPr/>
      <dgm:t>
        <a:bodyPr/>
        <a:lstStyle/>
        <a:p>
          <a:r>
            <a:rPr lang="id-ID" dirty="0"/>
            <a:t>Hukum Pakaian</a:t>
          </a:r>
          <a:endParaRPr lang="en-ID" dirty="0"/>
        </a:p>
      </dgm:t>
    </dgm:pt>
    <dgm:pt modelId="{254C8025-8A76-4A0C-B99D-5FDD0299E421}" type="parTrans" cxnId="{520CA4FE-E18A-4CAC-9EE3-D1CD2F88D631}">
      <dgm:prSet/>
      <dgm:spPr/>
      <dgm:t>
        <a:bodyPr/>
        <a:lstStyle/>
        <a:p>
          <a:endParaRPr lang="en-ID"/>
        </a:p>
      </dgm:t>
    </dgm:pt>
    <dgm:pt modelId="{AA2E17C4-CC87-4B3D-B630-2BA4E2375495}" type="sibTrans" cxnId="{520CA4FE-E18A-4CAC-9EE3-D1CD2F88D631}">
      <dgm:prSet/>
      <dgm:spPr/>
      <dgm:t>
        <a:bodyPr/>
        <a:lstStyle/>
        <a:p>
          <a:endParaRPr lang="en-ID"/>
        </a:p>
      </dgm:t>
    </dgm:pt>
    <dgm:pt modelId="{F027D36A-4F64-4E70-BECC-6C5C2255A6D9}">
      <dgm:prSet phldrT="[Text]"/>
      <dgm:spPr/>
      <dgm:t>
        <a:bodyPr/>
        <a:lstStyle/>
        <a:p>
          <a:r>
            <a:rPr lang="id-ID" dirty="0"/>
            <a:t>Wajib</a:t>
          </a:r>
          <a:endParaRPr lang="en-ID" dirty="0"/>
        </a:p>
      </dgm:t>
    </dgm:pt>
    <dgm:pt modelId="{9C0CC23E-CFD0-417C-B29C-8FE992156A0E}" type="parTrans" cxnId="{C19CF422-F82F-4407-8B1C-154E9D78CD5B}">
      <dgm:prSet/>
      <dgm:spPr/>
      <dgm:t>
        <a:bodyPr/>
        <a:lstStyle/>
        <a:p>
          <a:endParaRPr lang="en-ID"/>
        </a:p>
      </dgm:t>
    </dgm:pt>
    <dgm:pt modelId="{4564AEE9-9FC6-41E1-B418-17191CE004C0}" type="sibTrans" cxnId="{C19CF422-F82F-4407-8B1C-154E9D78CD5B}">
      <dgm:prSet/>
      <dgm:spPr/>
      <dgm:t>
        <a:bodyPr/>
        <a:lstStyle/>
        <a:p>
          <a:endParaRPr lang="en-ID"/>
        </a:p>
      </dgm:t>
    </dgm:pt>
    <dgm:pt modelId="{26B996AC-694E-46B2-B190-F2F3C4C43C65}">
      <dgm:prSet phldrT="[Text]"/>
      <dgm:spPr/>
      <dgm:t>
        <a:bodyPr/>
        <a:lstStyle/>
        <a:p>
          <a:r>
            <a:rPr lang="id-ID" dirty="0"/>
            <a:t>Sunnah</a:t>
          </a:r>
          <a:endParaRPr lang="en-ID" dirty="0"/>
        </a:p>
      </dgm:t>
    </dgm:pt>
    <dgm:pt modelId="{C2979D08-5CE1-46E0-A55B-C1AB64F7FB99}" type="parTrans" cxnId="{1CFFBF7C-4545-42D9-AD9F-E7E6FD48C20E}">
      <dgm:prSet/>
      <dgm:spPr/>
      <dgm:t>
        <a:bodyPr/>
        <a:lstStyle/>
        <a:p>
          <a:endParaRPr lang="en-ID"/>
        </a:p>
      </dgm:t>
    </dgm:pt>
    <dgm:pt modelId="{46D67FB6-83F9-429F-9CA7-0201AB0C65AE}" type="sibTrans" cxnId="{1CFFBF7C-4545-42D9-AD9F-E7E6FD48C20E}">
      <dgm:prSet/>
      <dgm:spPr/>
      <dgm:t>
        <a:bodyPr/>
        <a:lstStyle/>
        <a:p>
          <a:endParaRPr lang="en-ID"/>
        </a:p>
      </dgm:t>
    </dgm:pt>
    <dgm:pt modelId="{313813A6-FB0F-4018-BFB6-C2FC09E742EC}">
      <dgm:prSet phldrT="[Text]"/>
      <dgm:spPr/>
      <dgm:t>
        <a:bodyPr/>
        <a:lstStyle/>
        <a:p>
          <a:r>
            <a:rPr lang="id-ID" dirty="0"/>
            <a:t>Makruh</a:t>
          </a:r>
          <a:endParaRPr lang="en-ID" dirty="0"/>
        </a:p>
      </dgm:t>
    </dgm:pt>
    <dgm:pt modelId="{5CB8EAE6-1FF0-4B0C-8941-0E4105B63D4A}" type="parTrans" cxnId="{75F375CC-1EF9-4779-BABD-676A71DC4EEF}">
      <dgm:prSet/>
      <dgm:spPr/>
      <dgm:t>
        <a:bodyPr/>
        <a:lstStyle/>
        <a:p>
          <a:endParaRPr lang="en-ID"/>
        </a:p>
      </dgm:t>
    </dgm:pt>
    <dgm:pt modelId="{DD892CDF-435E-49FF-9D72-4BAF8ED90413}" type="sibTrans" cxnId="{75F375CC-1EF9-4779-BABD-676A71DC4EEF}">
      <dgm:prSet/>
      <dgm:spPr/>
      <dgm:t>
        <a:bodyPr/>
        <a:lstStyle/>
        <a:p>
          <a:endParaRPr lang="en-ID"/>
        </a:p>
      </dgm:t>
    </dgm:pt>
    <dgm:pt modelId="{02B3E75C-D8C0-4A99-90A8-A2208EA3D0BC}">
      <dgm:prSet phldrT="[Text]"/>
      <dgm:spPr/>
      <dgm:t>
        <a:bodyPr/>
        <a:lstStyle/>
        <a:p>
          <a:r>
            <a:rPr lang="id-ID" dirty="0"/>
            <a:t>Haram</a:t>
          </a:r>
          <a:endParaRPr lang="en-ID" dirty="0"/>
        </a:p>
      </dgm:t>
    </dgm:pt>
    <dgm:pt modelId="{45791CCF-95DF-471C-AE4F-41AD8FFA0301}" type="parTrans" cxnId="{3BCFFA7C-1F2F-48A1-8471-D5E98B02C8C4}">
      <dgm:prSet/>
      <dgm:spPr/>
      <dgm:t>
        <a:bodyPr/>
        <a:lstStyle/>
        <a:p>
          <a:endParaRPr lang="en-ID"/>
        </a:p>
      </dgm:t>
    </dgm:pt>
    <dgm:pt modelId="{49F35CAC-7717-4C2A-81AE-857EAE06FC23}" type="sibTrans" cxnId="{3BCFFA7C-1F2F-48A1-8471-D5E98B02C8C4}">
      <dgm:prSet/>
      <dgm:spPr/>
      <dgm:t>
        <a:bodyPr/>
        <a:lstStyle/>
        <a:p>
          <a:endParaRPr lang="en-ID"/>
        </a:p>
      </dgm:t>
    </dgm:pt>
    <dgm:pt modelId="{5B88DA38-4756-43CD-BB46-93CF2DF6F62D}">
      <dgm:prSet phldrT="[Text]"/>
      <dgm:spPr/>
      <dgm:t>
        <a:bodyPr/>
        <a:lstStyle/>
        <a:p>
          <a:r>
            <a:rPr lang="id-ID" dirty="0"/>
            <a:t>Tidak Tutup Aurat</a:t>
          </a:r>
          <a:endParaRPr lang="en-ID" dirty="0"/>
        </a:p>
      </dgm:t>
    </dgm:pt>
    <dgm:pt modelId="{CF80DAD3-6908-4526-8659-4749AF66AB9F}" type="parTrans" cxnId="{07E0D08D-5663-49C9-B202-56B3631D8CE3}">
      <dgm:prSet/>
      <dgm:spPr/>
      <dgm:t>
        <a:bodyPr/>
        <a:lstStyle/>
        <a:p>
          <a:endParaRPr lang="en-ID"/>
        </a:p>
      </dgm:t>
    </dgm:pt>
    <dgm:pt modelId="{21CAAE6C-9917-4D18-AE98-37BDAAC0C5C8}" type="sibTrans" cxnId="{07E0D08D-5663-49C9-B202-56B3631D8CE3}">
      <dgm:prSet/>
      <dgm:spPr/>
      <dgm:t>
        <a:bodyPr/>
        <a:lstStyle/>
        <a:p>
          <a:endParaRPr lang="en-ID"/>
        </a:p>
      </dgm:t>
    </dgm:pt>
    <dgm:pt modelId="{BD6E8535-5AA9-4628-9B75-1291CE56652F}">
      <dgm:prSet phldrT="[Text]"/>
      <dgm:spPr/>
      <dgm:t>
        <a:bodyPr/>
        <a:lstStyle/>
        <a:p>
          <a:r>
            <a:rPr lang="id-ID" dirty="0"/>
            <a:t>Tasyabbuh Non Muslim</a:t>
          </a:r>
          <a:endParaRPr lang="en-ID" dirty="0"/>
        </a:p>
      </dgm:t>
    </dgm:pt>
    <dgm:pt modelId="{8CFFE44C-9DA1-49B2-A205-66EC435BA82A}" type="parTrans" cxnId="{123A7AC0-21B8-4BA1-B589-08E51F7A92F7}">
      <dgm:prSet/>
      <dgm:spPr/>
      <dgm:t>
        <a:bodyPr/>
        <a:lstStyle/>
        <a:p>
          <a:endParaRPr lang="en-ID"/>
        </a:p>
      </dgm:t>
    </dgm:pt>
    <dgm:pt modelId="{0BE1A1C9-7863-44D9-9A78-C339D4516B66}" type="sibTrans" cxnId="{123A7AC0-21B8-4BA1-B589-08E51F7A92F7}">
      <dgm:prSet/>
      <dgm:spPr/>
      <dgm:t>
        <a:bodyPr/>
        <a:lstStyle/>
        <a:p>
          <a:endParaRPr lang="en-ID"/>
        </a:p>
      </dgm:t>
    </dgm:pt>
    <dgm:pt modelId="{95F5E6F8-B2A2-458A-A5DE-8DBEE5F2AA6E}">
      <dgm:prSet phldrT="[Text]"/>
      <dgm:spPr/>
      <dgm:t>
        <a:bodyPr/>
        <a:lstStyle/>
        <a:p>
          <a:r>
            <a:rPr lang="id-ID" dirty="0"/>
            <a:t>Tasyabbuh Lawan Jenis</a:t>
          </a:r>
          <a:endParaRPr lang="en-ID" dirty="0"/>
        </a:p>
      </dgm:t>
    </dgm:pt>
    <dgm:pt modelId="{29DA2246-5373-4BE8-9622-A38C73115F96}" type="parTrans" cxnId="{01CB76F8-11D5-46AA-BCEE-156D693B5F2E}">
      <dgm:prSet/>
      <dgm:spPr/>
      <dgm:t>
        <a:bodyPr/>
        <a:lstStyle/>
        <a:p>
          <a:endParaRPr lang="en-ID"/>
        </a:p>
      </dgm:t>
    </dgm:pt>
    <dgm:pt modelId="{250A8464-AC37-4B3B-977A-F7151B4DD290}" type="sibTrans" cxnId="{01CB76F8-11D5-46AA-BCEE-156D693B5F2E}">
      <dgm:prSet/>
      <dgm:spPr/>
      <dgm:t>
        <a:bodyPr/>
        <a:lstStyle/>
        <a:p>
          <a:endParaRPr lang="en-ID"/>
        </a:p>
      </dgm:t>
    </dgm:pt>
    <dgm:pt modelId="{F82856FF-29A8-4243-B1A1-F6FB47DDDDB4}">
      <dgm:prSet phldrT="[Text]"/>
      <dgm:spPr/>
      <dgm:t>
        <a:bodyPr/>
        <a:lstStyle/>
        <a:p>
          <a:r>
            <a:rPr lang="id-ID" dirty="0"/>
            <a:t>Najis</a:t>
          </a:r>
          <a:endParaRPr lang="en-ID" dirty="0"/>
        </a:p>
      </dgm:t>
    </dgm:pt>
    <dgm:pt modelId="{BF544762-CBD9-42CF-9A01-1C949A20C812}" type="parTrans" cxnId="{6E20A8E1-C5DB-4464-9450-0CABB82F2625}">
      <dgm:prSet/>
      <dgm:spPr/>
      <dgm:t>
        <a:bodyPr/>
        <a:lstStyle/>
        <a:p>
          <a:endParaRPr lang="en-ID"/>
        </a:p>
      </dgm:t>
    </dgm:pt>
    <dgm:pt modelId="{A588FEC0-A037-4A35-A5EE-80BF3B936152}" type="sibTrans" cxnId="{6E20A8E1-C5DB-4464-9450-0CABB82F2625}">
      <dgm:prSet/>
      <dgm:spPr/>
      <dgm:t>
        <a:bodyPr/>
        <a:lstStyle/>
        <a:p>
          <a:endParaRPr lang="en-ID"/>
        </a:p>
      </dgm:t>
    </dgm:pt>
    <dgm:pt modelId="{4FCE91E6-5FD7-4747-A233-2A11FFDF7AEB}">
      <dgm:prSet phldrT="[Text]"/>
      <dgm:spPr/>
      <dgm:t>
        <a:bodyPr/>
        <a:lstStyle/>
        <a:p>
          <a:r>
            <a:rPr lang="id-ID" dirty="0"/>
            <a:t>Emas Laki-laki</a:t>
          </a:r>
          <a:endParaRPr lang="en-ID" dirty="0"/>
        </a:p>
      </dgm:t>
    </dgm:pt>
    <dgm:pt modelId="{D57E4680-E9DE-4C2E-892B-205A344D708D}" type="parTrans" cxnId="{5033A0E4-FD39-4476-AC5B-F15FB3251543}">
      <dgm:prSet/>
      <dgm:spPr/>
      <dgm:t>
        <a:bodyPr/>
        <a:lstStyle/>
        <a:p>
          <a:endParaRPr lang="en-ID"/>
        </a:p>
      </dgm:t>
    </dgm:pt>
    <dgm:pt modelId="{9ADFF727-9BBD-4134-8BEA-D6B46E0C4F2E}" type="sibTrans" cxnId="{5033A0E4-FD39-4476-AC5B-F15FB3251543}">
      <dgm:prSet/>
      <dgm:spPr/>
      <dgm:t>
        <a:bodyPr/>
        <a:lstStyle/>
        <a:p>
          <a:endParaRPr lang="en-ID"/>
        </a:p>
      </dgm:t>
    </dgm:pt>
    <dgm:pt modelId="{3A950373-AB36-4445-A531-53D83E042A11}">
      <dgm:prSet phldrT="[Text]"/>
      <dgm:spPr/>
      <dgm:t>
        <a:bodyPr/>
        <a:lstStyle/>
        <a:p>
          <a:r>
            <a:rPr lang="id-ID" dirty="0"/>
            <a:t>Sombong</a:t>
          </a:r>
          <a:endParaRPr lang="en-ID" dirty="0"/>
        </a:p>
      </dgm:t>
    </dgm:pt>
    <dgm:pt modelId="{AA25356F-E567-492B-B1F3-30ADD26B97CE}" type="parTrans" cxnId="{477B7228-0713-4870-B4EC-2D02413F0E28}">
      <dgm:prSet/>
      <dgm:spPr/>
      <dgm:t>
        <a:bodyPr/>
        <a:lstStyle/>
        <a:p>
          <a:endParaRPr lang="en-ID"/>
        </a:p>
      </dgm:t>
    </dgm:pt>
    <dgm:pt modelId="{03DFF4A8-0363-4CAD-8D0F-B5C6214A9A17}" type="sibTrans" cxnId="{477B7228-0713-4870-B4EC-2D02413F0E28}">
      <dgm:prSet/>
      <dgm:spPr/>
      <dgm:t>
        <a:bodyPr/>
        <a:lstStyle/>
        <a:p>
          <a:endParaRPr lang="en-ID"/>
        </a:p>
      </dgm:t>
    </dgm:pt>
    <dgm:pt modelId="{70DDE2DB-F672-47AE-A0D1-12DA30D356CD}" type="pres">
      <dgm:prSet presAssocID="{D23911B2-D1D5-4951-87C3-5FA4F374B92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7E1B68A-B739-4DCC-ABCF-7B21534BCFD1}" type="pres">
      <dgm:prSet presAssocID="{4261F513-5A87-49E2-8B63-7801EBFBCFED}" presName="hierRoot1" presStyleCnt="0">
        <dgm:presLayoutVars>
          <dgm:hierBranch val="init"/>
        </dgm:presLayoutVars>
      </dgm:prSet>
      <dgm:spPr/>
    </dgm:pt>
    <dgm:pt modelId="{837455EC-4A47-4183-843F-9B4BF033FD12}" type="pres">
      <dgm:prSet presAssocID="{4261F513-5A87-49E2-8B63-7801EBFBCFED}" presName="rootComposite1" presStyleCnt="0"/>
      <dgm:spPr/>
    </dgm:pt>
    <dgm:pt modelId="{52CDC8AE-FC15-4FBE-83A7-9CBF7C0ADDCE}" type="pres">
      <dgm:prSet presAssocID="{4261F513-5A87-49E2-8B63-7801EBFBCFED}" presName="rootText1" presStyleLbl="node0" presStyleIdx="0" presStyleCnt="1">
        <dgm:presLayoutVars>
          <dgm:chPref val="3"/>
        </dgm:presLayoutVars>
      </dgm:prSet>
      <dgm:spPr>
        <a:prstGeom prst="roundRect">
          <a:avLst/>
        </a:prstGeom>
      </dgm:spPr>
    </dgm:pt>
    <dgm:pt modelId="{5E68EC90-B92C-4F80-BC9A-68ABBF120C2B}" type="pres">
      <dgm:prSet presAssocID="{4261F513-5A87-49E2-8B63-7801EBFBCFED}" presName="rootConnector1" presStyleLbl="node1" presStyleIdx="0" presStyleCnt="0"/>
      <dgm:spPr/>
    </dgm:pt>
    <dgm:pt modelId="{39BB62E3-46A6-44B8-BD86-411C70C72AAC}" type="pres">
      <dgm:prSet presAssocID="{4261F513-5A87-49E2-8B63-7801EBFBCFED}" presName="hierChild2" presStyleCnt="0"/>
      <dgm:spPr/>
    </dgm:pt>
    <dgm:pt modelId="{69920682-B005-4596-A70E-C555406A0357}" type="pres">
      <dgm:prSet presAssocID="{9C0CC23E-CFD0-417C-B29C-8FE992156A0E}" presName="Name64" presStyleLbl="parChTrans1D2" presStyleIdx="0" presStyleCnt="4"/>
      <dgm:spPr/>
    </dgm:pt>
    <dgm:pt modelId="{BCE467FC-DC79-42DD-82AE-C97BD49A833A}" type="pres">
      <dgm:prSet presAssocID="{F027D36A-4F64-4E70-BECC-6C5C2255A6D9}" presName="hierRoot2" presStyleCnt="0">
        <dgm:presLayoutVars>
          <dgm:hierBranch val="init"/>
        </dgm:presLayoutVars>
      </dgm:prSet>
      <dgm:spPr/>
    </dgm:pt>
    <dgm:pt modelId="{0D01F33C-3F88-448C-8C38-F7ABAE7781AE}" type="pres">
      <dgm:prSet presAssocID="{F027D36A-4F64-4E70-BECC-6C5C2255A6D9}" presName="rootComposite" presStyleCnt="0"/>
      <dgm:spPr/>
    </dgm:pt>
    <dgm:pt modelId="{5388F66F-8682-4F93-9BF2-BEC6045560E8}" type="pres">
      <dgm:prSet presAssocID="{F027D36A-4F64-4E70-BECC-6C5C2255A6D9}" presName="rootText" presStyleLbl="node2" presStyleIdx="0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FA24441C-C0AA-493E-8D54-A96CAD68270A}" type="pres">
      <dgm:prSet presAssocID="{F027D36A-4F64-4E70-BECC-6C5C2255A6D9}" presName="rootConnector" presStyleLbl="node2" presStyleIdx="0" presStyleCnt="4"/>
      <dgm:spPr/>
    </dgm:pt>
    <dgm:pt modelId="{C3E6696B-DE94-4C72-8E7E-75286789D6B2}" type="pres">
      <dgm:prSet presAssocID="{F027D36A-4F64-4E70-BECC-6C5C2255A6D9}" presName="hierChild4" presStyleCnt="0"/>
      <dgm:spPr/>
    </dgm:pt>
    <dgm:pt modelId="{7E057372-88E0-4E4B-B0E7-248FCE0DA85E}" type="pres">
      <dgm:prSet presAssocID="{F027D36A-4F64-4E70-BECC-6C5C2255A6D9}" presName="hierChild5" presStyleCnt="0"/>
      <dgm:spPr/>
    </dgm:pt>
    <dgm:pt modelId="{7427BC35-7489-4232-8BA4-8A35129468A1}" type="pres">
      <dgm:prSet presAssocID="{C2979D08-5CE1-46E0-A55B-C1AB64F7FB99}" presName="Name64" presStyleLbl="parChTrans1D2" presStyleIdx="1" presStyleCnt="4"/>
      <dgm:spPr/>
    </dgm:pt>
    <dgm:pt modelId="{73F32B98-B351-4B6F-B727-2EB6DA32ACD0}" type="pres">
      <dgm:prSet presAssocID="{26B996AC-694E-46B2-B190-F2F3C4C43C65}" presName="hierRoot2" presStyleCnt="0">
        <dgm:presLayoutVars>
          <dgm:hierBranch val="init"/>
        </dgm:presLayoutVars>
      </dgm:prSet>
      <dgm:spPr/>
    </dgm:pt>
    <dgm:pt modelId="{FF7009FB-B712-482A-9C63-0B67212192B5}" type="pres">
      <dgm:prSet presAssocID="{26B996AC-694E-46B2-B190-F2F3C4C43C65}" presName="rootComposite" presStyleCnt="0"/>
      <dgm:spPr/>
    </dgm:pt>
    <dgm:pt modelId="{87A1CEF3-9290-4FD0-BDB5-06A98AF1AF9A}" type="pres">
      <dgm:prSet presAssocID="{26B996AC-694E-46B2-B190-F2F3C4C43C65}" presName="rootText" presStyleLbl="node2" presStyleIdx="1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7E808054-2DB7-4766-A604-80761ADBAD31}" type="pres">
      <dgm:prSet presAssocID="{26B996AC-694E-46B2-B190-F2F3C4C43C65}" presName="rootConnector" presStyleLbl="node2" presStyleIdx="1" presStyleCnt="4"/>
      <dgm:spPr/>
    </dgm:pt>
    <dgm:pt modelId="{84A4D4E7-10AE-4764-B914-235BCF4E415B}" type="pres">
      <dgm:prSet presAssocID="{26B996AC-694E-46B2-B190-F2F3C4C43C65}" presName="hierChild4" presStyleCnt="0"/>
      <dgm:spPr/>
    </dgm:pt>
    <dgm:pt modelId="{F3910672-D84B-4A1B-82E9-B87171327A74}" type="pres">
      <dgm:prSet presAssocID="{26B996AC-694E-46B2-B190-F2F3C4C43C65}" presName="hierChild5" presStyleCnt="0"/>
      <dgm:spPr/>
    </dgm:pt>
    <dgm:pt modelId="{C6573ABF-72B9-42BC-8E8C-2B87FC1260DD}" type="pres">
      <dgm:prSet presAssocID="{5CB8EAE6-1FF0-4B0C-8941-0E4105B63D4A}" presName="Name64" presStyleLbl="parChTrans1D2" presStyleIdx="2" presStyleCnt="4"/>
      <dgm:spPr/>
    </dgm:pt>
    <dgm:pt modelId="{35CCDDC2-4CF8-40F8-A3EB-35763F6B1B85}" type="pres">
      <dgm:prSet presAssocID="{313813A6-FB0F-4018-BFB6-C2FC09E742EC}" presName="hierRoot2" presStyleCnt="0">
        <dgm:presLayoutVars>
          <dgm:hierBranch val="init"/>
        </dgm:presLayoutVars>
      </dgm:prSet>
      <dgm:spPr/>
    </dgm:pt>
    <dgm:pt modelId="{E9F06DE2-6202-4EC5-BF90-1D4C51820F16}" type="pres">
      <dgm:prSet presAssocID="{313813A6-FB0F-4018-BFB6-C2FC09E742EC}" presName="rootComposite" presStyleCnt="0"/>
      <dgm:spPr/>
    </dgm:pt>
    <dgm:pt modelId="{33F0E367-9CBB-4E6A-804F-F77C87160E45}" type="pres">
      <dgm:prSet presAssocID="{313813A6-FB0F-4018-BFB6-C2FC09E742EC}" presName="rootText" presStyleLbl="node2" presStyleIdx="2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A08E2128-C2AD-4BA9-B4D6-62D67C8A1E3C}" type="pres">
      <dgm:prSet presAssocID="{313813A6-FB0F-4018-BFB6-C2FC09E742EC}" presName="rootConnector" presStyleLbl="node2" presStyleIdx="2" presStyleCnt="4"/>
      <dgm:spPr/>
    </dgm:pt>
    <dgm:pt modelId="{B20124A9-B509-4860-ABD8-CF2A78308456}" type="pres">
      <dgm:prSet presAssocID="{313813A6-FB0F-4018-BFB6-C2FC09E742EC}" presName="hierChild4" presStyleCnt="0"/>
      <dgm:spPr/>
    </dgm:pt>
    <dgm:pt modelId="{7574DF7D-1704-4E82-89A5-8B06B54AC1CB}" type="pres">
      <dgm:prSet presAssocID="{313813A6-FB0F-4018-BFB6-C2FC09E742EC}" presName="hierChild5" presStyleCnt="0"/>
      <dgm:spPr/>
    </dgm:pt>
    <dgm:pt modelId="{1D08ADB6-12C9-4B0E-8474-ACA486B33D13}" type="pres">
      <dgm:prSet presAssocID="{45791CCF-95DF-471C-AE4F-41AD8FFA0301}" presName="Name64" presStyleLbl="parChTrans1D2" presStyleIdx="3" presStyleCnt="4"/>
      <dgm:spPr/>
    </dgm:pt>
    <dgm:pt modelId="{8CEACFD1-610F-458B-8DF1-B67E2826F8F3}" type="pres">
      <dgm:prSet presAssocID="{02B3E75C-D8C0-4A99-90A8-A2208EA3D0BC}" presName="hierRoot2" presStyleCnt="0">
        <dgm:presLayoutVars>
          <dgm:hierBranch val="init"/>
        </dgm:presLayoutVars>
      </dgm:prSet>
      <dgm:spPr/>
    </dgm:pt>
    <dgm:pt modelId="{92760CCA-5374-4F10-B5FB-7B97AD50791E}" type="pres">
      <dgm:prSet presAssocID="{02B3E75C-D8C0-4A99-90A8-A2208EA3D0BC}" presName="rootComposite" presStyleCnt="0"/>
      <dgm:spPr/>
    </dgm:pt>
    <dgm:pt modelId="{AEF2ACBE-F61B-43FB-9907-219859A67D8E}" type="pres">
      <dgm:prSet presAssocID="{02B3E75C-D8C0-4A99-90A8-A2208EA3D0BC}" presName="rootText" presStyleLbl="node2" presStyleIdx="3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C7EC264A-B12A-4DA8-968E-9D3E179A7E35}" type="pres">
      <dgm:prSet presAssocID="{02B3E75C-D8C0-4A99-90A8-A2208EA3D0BC}" presName="rootConnector" presStyleLbl="node2" presStyleIdx="3" presStyleCnt="4"/>
      <dgm:spPr/>
    </dgm:pt>
    <dgm:pt modelId="{8C3C9D10-F619-4DF2-987C-6FAC03C33B84}" type="pres">
      <dgm:prSet presAssocID="{02B3E75C-D8C0-4A99-90A8-A2208EA3D0BC}" presName="hierChild4" presStyleCnt="0"/>
      <dgm:spPr/>
    </dgm:pt>
    <dgm:pt modelId="{91136890-D949-4E0A-9DB9-5192F1F9B40C}" type="pres">
      <dgm:prSet presAssocID="{CF80DAD3-6908-4526-8659-4749AF66AB9F}" presName="Name64" presStyleLbl="parChTrans1D3" presStyleIdx="0" presStyleCnt="6"/>
      <dgm:spPr/>
    </dgm:pt>
    <dgm:pt modelId="{2ED74E60-9E33-4908-8273-15677A28121E}" type="pres">
      <dgm:prSet presAssocID="{5B88DA38-4756-43CD-BB46-93CF2DF6F62D}" presName="hierRoot2" presStyleCnt="0">
        <dgm:presLayoutVars>
          <dgm:hierBranch val="init"/>
        </dgm:presLayoutVars>
      </dgm:prSet>
      <dgm:spPr/>
    </dgm:pt>
    <dgm:pt modelId="{59625621-D237-435E-A88F-44801618D9BB}" type="pres">
      <dgm:prSet presAssocID="{5B88DA38-4756-43CD-BB46-93CF2DF6F62D}" presName="rootComposite" presStyleCnt="0"/>
      <dgm:spPr/>
    </dgm:pt>
    <dgm:pt modelId="{69AD6EA0-5329-4F6D-8EE9-5EA63C36F122}" type="pres">
      <dgm:prSet presAssocID="{5B88DA38-4756-43CD-BB46-93CF2DF6F62D}" presName="rootText" presStyleLbl="node3" presStyleIdx="0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63914846-602E-40E1-8362-1DBD2A21EB0F}" type="pres">
      <dgm:prSet presAssocID="{5B88DA38-4756-43CD-BB46-93CF2DF6F62D}" presName="rootConnector" presStyleLbl="node3" presStyleIdx="0" presStyleCnt="6"/>
      <dgm:spPr/>
    </dgm:pt>
    <dgm:pt modelId="{704B1E8F-F24B-4659-B713-EC1306E68613}" type="pres">
      <dgm:prSet presAssocID="{5B88DA38-4756-43CD-BB46-93CF2DF6F62D}" presName="hierChild4" presStyleCnt="0"/>
      <dgm:spPr/>
    </dgm:pt>
    <dgm:pt modelId="{D7A37485-FFDA-4A61-8D39-D1E124F5D8B6}" type="pres">
      <dgm:prSet presAssocID="{5B88DA38-4756-43CD-BB46-93CF2DF6F62D}" presName="hierChild5" presStyleCnt="0"/>
      <dgm:spPr/>
    </dgm:pt>
    <dgm:pt modelId="{0F75D78A-61AF-4B5C-8D80-3E43C5EFC291}" type="pres">
      <dgm:prSet presAssocID="{8CFFE44C-9DA1-49B2-A205-66EC435BA82A}" presName="Name64" presStyleLbl="parChTrans1D3" presStyleIdx="1" presStyleCnt="6"/>
      <dgm:spPr/>
    </dgm:pt>
    <dgm:pt modelId="{427C56C3-D762-4966-9F3F-6828DC55AFAC}" type="pres">
      <dgm:prSet presAssocID="{BD6E8535-5AA9-4628-9B75-1291CE56652F}" presName="hierRoot2" presStyleCnt="0">
        <dgm:presLayoutVars>
          <dgm:hierBranch val="init"/>
        </dgm:presLayoutVars>
      </dgm:prSet>
      <dgm:spPr/>
    </dgm:pt>
    <dgm:pt modelId="{580FB555-9E4F-43BE-A0EC-804B18D87D33}" type="pres">
      <dgm:prSet presAssocID="{BD6E8535-5AA9-4628-9B75-1291CE56652F}" presName="rootComposite" presStyleCnt="0"/>
      <dgm:spPr/>
    </dgm:pt>
    <dgm:pt modelId="{FB5FE1D5-8E2A-44DF-B1E3-C2CBC204B7E7}" type="pres">
      <dgm:prSet presAssocID="{BD6E8535-5AA9-4628-9B75-1291CE56652F}" presName="rootText" presStyleLbl="node3" presStyleIdx="1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F68F82B5-A17E-4E56-AB6F-CC2F5DCFB9DA}" type="pres">
      <dgm:prSet presAssocID="{BD6E8535-5AA9-4628-9B75-1291CE56652F}" presName="rootConnector" presStyleLbl="node3" presStyleIdx="1" presStyleCnt="6"/>
      <dgm:spPr/>
    </dgm:pt>
    <dgm:pt modelId="{EDF9060E-F735-45EB-981F-4B26589439C3}" type="pres">
      <dgm:prSet presAssocID="{BD6E8535-5AA9-4628-9B75-1291CE56652F}" presName="hierChild4" presStyleCnt="0"/>
      <dgm:spPr/>
    </dgm:pt>
    <dgm:pt modelId="{A325DCDC-B604-416C-B188-5B9244F12570}" type="pres">
      <dgm:prSet presAssocID="{BD6E8535-5AA9-4628-9B75-1291CE56652F}" presName="hierChild5" presStyleCnt="0"/>
      <dgm:spPr/>
    </dgm:pt>
    <dgm:pt modelId="{DB4736E9-5886-44F7-AA7E-F29B37334BF2}" type="pres">
      <dgm:prSet presAssocID="{29DA2246-5373-4BE8-9622-A38C73115F96}" presName="Name64" presStyleLbl="parChTrans1D3" presStyleIdx="2" presStyleCnt="6"/>
      <dgm:spPr/>
    </dgm:pt>
    <dgm:pt modelId="{95B50DD8-DCC4-46CD-ACFB-7AB5F82E643D}" type="pres">
      <dgm:prSet presAssocID="{95F5E6F8-B2A2-458A-A5DE-8DBEE5F2AA6E}" presName="hierRoot2" presStyleCnt="0">
        <dgm:presLayoutVars>
          <dgm:hierBranch val="init"/>
        </dgm:presLayoutVars>
      </dgm:prSet>
      <dgm:spPr/>
    </dgm:pt>
    <dgm:pt modelId="{31834192-7E4D-4B0B-ADC1-F28313F8F5B1}" type="pres">
      <dgm:prSet presAssocID="{95F5E6F8-B2A2-458A-A5DE-8DBEE5F2AA6E}" presName="rootComposite" presStyleCnt="0"/>
      <dgm:spPr/>
    </dgm:pt>
    <dgm:pt modelId="{0E782288-2459-48C8-844B-F9ED7531791D}" type="pres">
      <dgm:prSet presAssocID="{95F5E6F8-B2A2-458A-A5DE-8DBEE5F2AA6E}" presName="rootText" presStyleLbl="node3" presStyleIdx="2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AD8635C4-195B-4A24-BBE2-2CC24EC48573}" type="pres">
      <dgm:prSet presAssocID="{95F5E6F8-B2A2-458A-A5DE-8DBEE5F2AA6E}" presName="rootConnector" presStyleLbl="node3" presStyleIdx="2" presStyleCnt="6"/>
      <dgm:spPr/>
    </dgm:pt>
    <dgm:pt modelId="{F9299688-4288-4A37-8DCA-1F4AED4F5048}" type="pres">
      <dgm:prSet presAssocID="{95F5E6F8-B2A2-458A-A5DE-8DBEE5F2AA6E}" presName="hierChild4" presStyleCnt="0"/>
      <dgm:spPr/>
    </dgm:pt>
    <dgm:pt modelId="{FBA843A5-4F46-445B-8845-CB6DE7120027}" type="pres">
      <dgm:prSet presAssocID="{95F5E6F8-B2A2-458A-A5DE-8DBEE5F2AA6E}" presName="hierChild5" presStyleCnt="0"/>
      <dgm:spPr/>
    </dgm:pt>
    <dgm:pt modelId="{A8E93EBA-9689-4586-9DDF-DB86501FB104}" type="pres">
      <dgm:prSet presAssocID="{BF544762-CBD9-42CF-9A01-1C949A20C812}" presName="Name64" presStyleLbl="parChTrans1D3" presStyleIdx="3" presStyleCnt="6"/>
      <dgm:spPr/>
    </dgm:pt>
    <dgm:pt modelId="{E9F0BD30-D5C2-401D-9BA0-654DFEB1D0C2}" type="pres">
      <dgm:prSet presAssocID="{F82856FF-29A8-4243-B1A1-F6FB47DDDDB4}" presName="hierRoot2" presStyleCnt="0">
        <dgm:presLayoutVars>
          <dgm:hierBranch val="init"/>
        </dgm:presLayoutVars>
      </dgm:prSet>
      <dgm:spPr/>
    </dgm:pt>
    <dgm:pt modelId="{097A7682-7F88-48A9-947B-43CF05A95896}" type="pres">
      <dgm:prSet presAssocID="{F82856FF-29A8-4243-B1A1-F6FB47DDDDB4}" presName="rootComposite" presStyleCnt="0"/>
      <dgm:spPr/>
    </dgm:pt>
    <dgm:pt modelId="{09832507-72D9-43E9-AC09-110233EAC617}" type="pres">
      <dgm:prSet presAssocID="{F82856FF-29A8-4243-B1A1-F6FB47DDDDB4}" presName="rootText" presStyleLbl="node3" presStyleIdx="3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D1AFFED5-16CD-4363-9392-947A90376326}" type="pres">
      <dgm:prSet presAssocID="{F82856FF-29A8-4243-B1A1-F6FB47DDDDB4}" presName="rootConnector" presStyleLbl="node3" presStyleIdx="3" presStyleCnt="6"/>
      <dgm:spPr/>
    </dgm:pt>
    <dgm:pt modelId="{C49A3DD4-E50D-4FBB-9EBF-0722AA3F1370}" type="pres">
      <dgm:prSet presAssocID="{F82856FF-29A8-4243-B1A1-F6FB47DDDDB4}" presName="hierChild4" presStyleCnt="0"/>
      <dgm:spPr/>
    </dgm:pt>
    <dgm:pt modelId="{EEBE9834-A393-4891-BD18-12E54318419E}" type="pres">
      <dgm:prSet presAssocID="{F82856FF-29A8-4243-B1A1-F6FB47DDDDB4}" presName="hierChild5" presStyleCnt="0"/>
      <dgm:spPr/>
    </dgm:pt>
    <dgm:pt modelId="{17C6CBA1-E689-480E-829D-AAADD2620AAB}" type="pres">
      <dgm:prSet presAssocID="{D57E4680-E9DE-4C2E-892B-205A344D708D}" presName="Name64" presStyleLbl="parChTrans1D3" presStyleIdx="4" presStyleCnt="6"/>
      <dgm:spPr/>
    </dgm:pt>
    <dgm:pt modelId="{A2BA5427-FCFF-46D4-AB12-8D38AD25D30C}" type="pres">
      <dgm:prSet presAssocID="{4FCE91E6-5FD7-4747-A233-2A11FFDF7AEB}" presName="hierRoot2" presStyleCnt="0">
        <dgm:presLayoutVars>
          <dgm:hierBranch val="init"/>
        </dgm:presLayoutVars>
      </dgm:prSet>
      <dgm:spPr/>
    </dgm:pt>
    <dgm:pt modelId="{AC9396FC-26A1-4BDB-9D53-1FF208DFEEDC}" type="pres">
      <dgm:prSet presAssocID="{4FCE91E6-5FD7-4747-A233-2A11FFDF7AEB}" presName="rootComposite" presStyleCnt="0"/>
      <dgm:spPr/>
    </dgm:pt>
    <dgm:pt modelId="{05649AAD-0D90-4ACD-8985-A71B24117711}" type="pres">
      <dgm:prSet presAssocID="{4FCE91E6-5FD7-4747-A233-2A11FFDF7AEB}" presName="rootText" presStyleLbl="node3" presStyleIdx="4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4E61C4E8-08A8-473E-844D-4FF53B90D0AC}" type="pres">
      <dgm:prSet presAssocID="{4FCE91E6-5FD7-4747-A233-2A11FFDF7AEB}" presName="rootConnector" presStyleLbl="node3" presStyleIdx="4" presStyleCnt="6"/>
      <dgm:spPr/>
    </dgm:pt>
    <dgm:pt modelId="{0AE3487A-6964-49BF-85EB-604C127F9244}" type="pres">
      <dgm:prSet presAssocID="{4FCE91E6-5FD7-4747-A233-2A11FFDF7AEB}" presName="hierChild4" presStyleCnt="0"/>
      <dgm:spPr/>
    </dgm:pt>
    <dgm:pt modelId="{DA0C5CD1-0519-47F4-9322-7684C39D08B5}" type="pres">
      <dgm:prSet presAssocID="{4FCE91E6-5FD7-4747-A233-2A11FFDF7AEB}" presName="hierChild5" presStyleCnt="0"/>
      <dgm:spPr/>
    </dgm:pt>
    <dgm:pt modelId="{4CB737DB-3A33-4816-989F-EB681F88CD2F}" type="pres">
      <dgm:prSet presAssocID="{AA25356F-E567-492B-B1F3-30ADD26B97CE}" presName="Name64" presStyleLbl="parChTrans1D3" presStyleIdx="5" presStyleCnt="6"/>
      <dgm:spPr/>
    </dgm:pt>
    <dgm:pt modelId="{CC6E8A52-77B6-4E8A-A7D2-7817DFDD6D99}" type="pres">
      <dgm:prSet presAssocID="{3A950373-AB36-4445-A531-53D83E042A11}" presName="hierRoot2" presStyleCnt="0">
        <dgm:presLayoutVars>
          <dgm:hierBranch val="init"/>
        </dgm:presLayoutVars>
      </dgm:prSet>
      <dgm:spPr/>
    </dgm:pt>
    <dgm:pt modelId="{A496AB94-8DEB-49B9-82B5-E00F3AB0261B}" type="pres">
      <dgm:prSet presAssocID="{3A950373-AB36-4445-A531-53D83E042A11}" presName="rootComposite" presStyleCnt="0"/>
      <dgm:spPr/>
    </dgm:pt>
    <dgm:pt modelId="{63F15103-AB98-4F13-A98A-9535D3602BFA}" type="pres">
      <dgm:prSet presAssocID="{3A950373-AB36-4445-A531-53D83E042A11}" presName="rootText" presStyleLbl="node3" presStyleIdx="5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0D5EDC7D-C055-4C32-B44F-C9B6832927F2}" type="pres">
      <dgm:prSet presAssocID="{3A950373-AB36-4445-A531-53D83E042A11}" presName="rootConnector" presStyleLbl="node3" presStyleIdx="5" presStyleCnt="6"/>
      <dgm:spPr/>
    </dgm:pt>
    <dgm:pt modelId="{D61E9077-CDC9-4886-A28C-6B082B3072EE}" type="pres">
      <dgm:prSet presAssocID="{3A950373-AB36-4445-A531-53D83E042A11}" presName="hierChild4" presStyleCnt="0"/>
      <dgm:spPr/>
    </dgm:pt>
    <dgm:pt modelId="{0872C6D4-53C7-4C83-AA1D-BD13D40CD9FD}" type="pres">
      <dgm:prSet presAssocID="{3A950373-AB36-4445-A531-53D83E042A11}" presName="hierChild5" presStyleCnt="0"/>
      <dgm:spPr/>
    </dgm:pt>
    <dgm:pt modelId="{68A5C754-F697-40DF-9A42-BA1C80CC6942}" type="pres">
      <dgm:prSet presAssocID="{02B3E75C-D8C0-4A99-90A8-A2208EA3D0BC}" presName="hierChild5" presStyleCnt="0"/>
      <dgm:spPr/>
    </dgm:pt>
    <dgm:pt modelId="{C4E6C1BC-A7A1-4F80-92B4-0210C0C6462B}" type="pres">
      <dgm:prSet presAssocID="{4261F513-5A87-49E2-8B63-7801EBFBCFED}" presName="hierChild3" presStyleCnt="0"/>
      <dgm:spPr/>
    </dgm:pt>
  </dgm:ptLst>
  <dgm:cxnLst>
    <dgm:cxn modelId="{1C33DA06-2E1C-48A0-B5B5-C791D7CE9226}" type="presOf" srcId="{4261F513-5A87-49E2-8B63-7801EBFBCFED}" destId="{5E68EC90-B92C-4F80-BC9A-68ABBF120C2B}" srcOrd="1" destOrd="0" presId="urn:microsoft.com/office/officeart/2009/3/layout/HorizontalOrganizationChart"/>
    <dgm:cxn modelId="{075F5807-6A54-412C-A328-C2CB9FB112E6}" type="presOf" srcId="{BD6E8535-5AA9-4628-9B75-1291CE56652F}" destId="{FB5FE1D5-8E2A-44DF-B1E3-C2CBC204B7E7}" srcOrd="0" destOrd="0" presId="urn:microsoft.com/office/officeart/2009/3/layout/HorizontalOrganizationChart"/>
    <dgm:cxn modelId="{3E8B6009-3B30-415A-87C3-AEFA02D7EB45}" type="presOf" srcId="{02B3E75C-D8C0-4A99-90A8-A2208EA3D0BC}" destId="{AEF2ACBE-F61B-43FB-9907-219859A67D8E}" srcOrd="0" destOrd="0" presId="urn:microsoft.com/office/officeart/2009/3/layout/HorizontalOrganizationChart"/>
    <dgm:cxn modelId="{CFF8510B-CE34-422F-A236-F5C261288FA1}" type="presOf" srcId="{3A950373-AB36-4445-A531-53D83E042A11}" destId="{63F15103-AB98-4F13-A98A-9535D3602BFA}" srcOrd="0" destOrd="0" presId="urn:microsoft.com/office/officeart/2009/3/layout/HorizontalOrganizationChart"/>
    <dgm:cxn modelId="{6C61FD0F-933E-4263-9D9F-B6D7CBD93A2B}" type="presOf" srcId="{3A950373-AB36-4445-A531-53D83E042A11}" destId="{0D5EDC7D-C055-4C32-B44F-C9B6832927F2}" srcOrd="1" destOrd="0" presId="urn:microsoft.com/office/officeart/2009/3/layout/HorizontalOrganizationChart"/>
    <dgm:cxn modelId="{45E8CF17-8091-49F9-ABE7-900D1181C474}" type="presOf" srcId="{BD6E8535-5AA9-4628-9B75-1291CE56652F}" destId="{F68F82B5-A17E-4E56-AB6F-CC2F5DCFB9DA}" srcOrd="1" destOrd="0" presId="urn:microsoft.com/office/officeart/2009/3/layout/HorizontalOrganizationChart"/>
    <dgm:cxn modelId="{B39B7618-C2A0-461A-8FB4-76B2B4780386}" type="presOf" srcId="{02B3E75C-D8C0-4A99-90A8-A2208EA3D0BC}" destId="{C7EC264A-B12A-4DA8-968E-9D3E179A7E35}" srcOrd="1" destOrd="0" presId="urn:microsoft.com/office/officeart/2009/3/layout/HorizontalOrganizationChart"/>
    <dgm:cxn modelId="{C19CF422-F82F-4407-8B1C-154E9D78CD5B}" srcId="{4261F513-5A87-49E2-8B63-7801EBFBCFED}" destId="{F027D36A-4F64-4E70-BECC-6C5C2255A6D9}" srcOrd="0" destOrd="0" parTransId="{9C0CC23E-CFD0-417C-B29C-8FE992156A0E}" sibTransId="{4564AEE9-9FC6-41E1-B418-17191CE004C0}"/>
    <dgm:cxn modelId="{477B7228-0713-4870-B4EC-2D02413F0E28}" srcId="{02B3E75C-D8C0-4A99-90A8-A2208EA3D0BC}" destId="{3A950373-AB36-4445-A531-53D83E042A11}" srcOrd="5" destOrd="0" parTransId="{AA25356F-E567-492B-B1F3-30ADD26B97CE}" sibTransId="{03DFF4A8-0363-4CAD-8D0F-B5C6214A9A17}"/>
    <dgm:cxn modelId="{5A51642A-2CA8-4B14-9777-A322BCB5F797}" type="presOf" srcId="{BF544762-CBD9-42CF-9A01-1C949A20C812}" destId="{A8E93EBA-9689-4586-9DDF-DB86501FB104}" srcOrd="0" destOrd="0" presId="urn:microsoft.com/office/officeart/2009/3/layout/HorizontalOrganizationChart"/>
    <dgm:cxn modelId="{3E1B122E-09CB-4B8E-8606-A1F604328206}" type="presOf" srcId="{313813A6-FB0F-4018-BFB6-C2FC09E742EC}" destId="{A08E2128-C2AD-4BA9-B4D6-62D67C8A1E3C}" srcOrd="1" destOrd="0" presId="urn:microsoft.com/office/officeart/2009/3/layout/HorizontalOrganizationChart"/>
    <dgm:cxn modelId="{BE394635-5908-4DA7-A095-979011D859C2}" type="presOf" srcId="{F027D36A-4F64-4E70-BECC-6C5C2255A6D9}" destId="{5388F66F-8682-4F93-9BF2-BEC6045560E8}" srcOrd="0" destOrd="0" presId="urn:microsoft.com/office/officeart/2009/3/layout/HorizontalOrganizationChart"/>
    <dgm:cxn modelId="{BC2B135F-0090-4147-B799-F0B248053DDC}" type="presOf" srcId="{29DA2246-5373-4BE8-9622-A38C73115F96}" destId="{DB4736E9-5886-44F7-AA7E-F29B37334BF2}" srcOrd="0" destOrd="0" presId="urn:microsoft.com/office/officeart/2009/3/layout/HorizontalOrganizationChart"/>
    <dgm:cxn modelId="{3E563141-51E7-4C9C-A748-5CCBF019DA06}" type="presOf" srcId="{313813A6-FB0F-4018-BFB6-C2FC09E742EC}" destId="{33F0E367-9CBB-4E6A-804F-F77C87160E45}" srcOrd="0" destOrd="0" presId="urn:microsoft.com/office/officeart/2009/3/layout/HorizontalOrganizationChart"/>
    <dgm:cxn modelId="{727DC361-D2A0-405E-97DC-E972C6023ED1}" type="presOf" srcId="{CF80DAD3-6908-4526-8659-4749AF66AB9F}" destId="{91136890-D949-4E0A-9DB9-5192F1F9B40C}" srcOrd="0" destOrd="0" presId="urn:microsoft.com/office/officeart/2009/3/layout/HorizontalOrganizationChart"/>
    <dgm:cxn modelId="{11C61365-85F6-46E8-9595-6FDC4E223ED9}" type="presOf" srcId="{AA25356F-E567-492B-B1F3-30ADD26B97CE}" destId="{4CB737DB-3A33-4816-989F-EB681F88CD2F}" srcOrd="0" destOrd="0" presId="urn:microsoft.com/office/officeart/2009/3/layout/HorizontalOrganizationChart"/>
    <dgm:cxn modelId="{01AD134E-477A-4841-AE42-3BD25F89E7A4}" type="presOf" srcId="{4261F513-5A87-49E2-8B63-7801EBFBCFED}" destId="{52CDC8AE-FC15-4FBE-83A7-9CBF7C0ADDCE}" srcOrd="0" destOrd="0" presId="urn:microsoft.com/office/officeart/2009/3/layout/HorizontalOrganizationChart"/>
    <dgm:cxn modelId="{E6034D4E-6707-4418-8D45-B4E54E81D398}" type="presOf" srcId="{C2979D08-5CE1-46E0-A55B-C1AB64F7FB99}" destId="{7427BC35-7489-4232-8BA4-8A35129468A1}" srcOrd="0" destOrd="0" presId="urn:microsoft.com/office/officeart/2009/3/layout/HorizontalOrganizationChart"/>
    <dgm:cxn modelId="{03CF2272-6D0E-4201-8AF2-9FE4D1D18952}" type="presOf" srcId="{F82856FF-29A8-4243-B1A1-F6FB47DDDDB4}" destId="{D1AFFED5-16CD-4363-9392-947A90376326}" srcOrd="1" destOrd="0" presId="urn:microsoft.com/office/officeart/2009/3/layout/HorizontalOrganizationChart"/>
    <dgm:cxn modelId="{E5034577-59F5-4537-9C2B-1F81E16CC301}" type="presOf" srcId="{D23911B2-D1D5-4951-87C3-5FA4F374B927}" destId="{70DDE2DB-F672-47AE-A0D1-12DA30D356CD}" srcOrd="0" destOrd="0" presId="urn:microsoft.com/office/officeart/2009/3/layout/HorizontalOrganizationChart"/>
    <dgm:cxn modelId="{56F44F78-0A52-49F0-A030-CD3C4840DE75}" type="presOf" srcId="{9C0CC23E-CFD0-417C-B29C-8FE992156A0E}" destId="{69920682-B005-4596-A70E-C555406A0357}" srcOrd="0" destOrd="0" presId="urn:microsoft.com/office/officeart/2009/3/layout/HorizontalOrganizationChart"/>
    <dgm:cxn modelId="{4A445058-4DE7-47FE-A79D-6F3339679382}" type="presOf" srcId="{D57E4680-E9DE-4C2E-892B-205A344D708D}" destId="{17C6CBA1-E689-480E-829D-AAADD2620AAB}" srcOrd="0" destOrd="0" presId="urn:microsoft.com/office/officeart/2009/3/layout/HorizontalOrganizationChart"/>
    <dgm:cxn modelId="{4D79D958-7BF2-4400-BB4F-7AD3DCD5FAEB}" type="presOf" srcId="{F027D36A-4F64-4E70-BECC-6C5C2255A6D9}" destId="{FA24441C-C0AA-493E-8D54-A96CAD68270A}" srcOrd="1" destOrd="0" presId="urn:microsoft.com/office/officeart/2009/3/layout/HorizontalOrganizationChart"/>
    <dgm:cxn modelId="{7339A27A-3DDE-46CA-A25D-545E8B7EF4C6}" type="presOf" srcId="{4FCE91E6-5FD7-4747-A233-2A11FFDF7AEB}" destId="{4E61C4E8-08A8-473E-844D-4FF53B90D0AC}" srcOrd="1" destOrd="0" presId="urn:microsoft.com/office/officeart/2009/3/layout/HorizontalOrganizationChart"/>
    <dgm:cxn modelId="{1CFFBF7C-4545-42D9-AD9F-E7E6FD48C20E}" srcId="{4261F513-5A87-49E2-8B63-7801EBFBCFED}" destId="{26B996AC-694E-46B2-B190-F2F3C4C43C65}" srcOrd="1" destOrd="0" parTransId="{C2979D08-5CE1-46E0-A55B-C1AB64F7FB99}" sibTransId="{46D67FB6-83F9-429F-9CA7-0201AB0C65AE}"/>
    <dgm:cxn modelId="{3BCFFA7C-1F2F-48A1-8471-D5E98B02C8C4}" srcId="{4261F513-5A87-49E2-8B63-7801EBFBCFED}" destId="{02B3E75C-D8C0-4A99-90A8-A2208EA3D0BC}" srcOrd="3" destOrd="0" parTransId="{45791CCF-95DF-471C-AE4F-41AD8FFA0301}" sibTransId="{49F35CAC-7717-4C2A-81AE-857EAE06FC23}"/>
    <dgm:cxn modelId="{23E1CB84-F927-402F-A62E-9466A2153DFF}" type="presOf" srcId="{45791CCF-95DF-471C-AE4F-41AD8FFA0301}" destId="{1D08ADB6-12C9-4B0E-8474-ACA486B33D13}" srcOrd="0" destOrd="0" presId="urn:microsoft.com/office/officeart/2009/3/layout/HorizontalOrganizationChart"/>
    <dgm:cxn modelId="{07E0D08D-5663-49C9-B202-56B3631D8CE3}" srcId="{02B3E75C-D8C0-4A99-90A8-A2208EA3D0BC}" destId="{5B88DA38-4756-43CD-BB46-93CF2DF6F62D}" srcOrd="0" destOrd="0" parTransId="{CF80DAD3-6908-4526-8659-4749AF66AB9F}" sibTransId="{21CAAE6C-9917-4D18-AE98-37BDAAC0C5C8}"/>
    <dgm:cxn modelId="{6FD9738F-C43A-4521-93AD-2530BAAD44F9}" type="presOf" srcId="{8CFFE44C-9DA1-49B2-A205-66EC435BA82A}" destId="{0F75D78A-61AF-4B5C-8D80-3E43C5EFC291}" srcOrd="0" destOrd="0" presId="urn:microsoft.com/office/officeart/2009/3/layout/HorizontalOrganizationChart"/>
    <dgm:cxn modelId="{1F45F6A2-85CB-4262-A823-64DED4601046}" type="presOf" srcId="{5B88DA38-4756-43CD-BB46-93CF2DF6F62D}" destId="{63914846-602E-40E1-8362-1DBD2A21EB0F}" srcOrd="1" destOrd="0" presId="urn:microsoft.com/office/officeart/2009/3/layout/HorizontalOrganizationChart"/>
    <dgm:cxn modelId="{6E6D5CB1-B5F2-4683-AFE1-AC4B4AF8E108}" type="presOf" srcId="{26B996AC-694E-46B2-B190-F2F3C4C43C65}" destId="{87A1CEF3-9290-4FD0-BDB5-06A98AF1AF9A}" srcOrd="0" destOrd="0" presId="urn:microsoft.com/office/officeart/2009/3/layout/HorizontalOrganizationChart"/>
    <dgm:cxn modelId="{06C073BA-DA79-4901-8BE1-DD093E30EE19}" type="presOf" srcId="{5CB8EAE6-1FF0-4B0C-8941-0E4105B63D4A}" destId="{C6573ABF-72B9-42BC-8E8C-2B87FC1260DD}" srcOrd="0" destOrd="0" presId="urn:microsoft.com/office/officeart/2009/3/layout/HorizontalOrganizationChart"/>
    <dgm:cxn modelId="{C3716FC0-7CD1-424E-BC94-0E52F74A1D0B}" type="presOf" srcId="{95F5E6F8-B2A2-458A-A5DE-8DBEE5F2AA6E}" destId="{0E782288-2459-48C8-844B-F9ED7531791D}" srcOrd="0" destOrd="0" presId="urn:microsoft.com/office/officeart/2009/3/layout/HorizontalOrganizationChart"/>
    <dgm:cxn modelId="{123A7AC0-21B8-4BA1-B589-08E51F7A92F7}" srcId="{02B3E75C-D8C0-4A99-90A8-A2208EA3D0BC}" destId="{BD6E8535-5AA9-4628-9B75-1291CE56652F}" srcOrd="1" destOrd="0" parTransId="{8CFFE44C-9DA1-49B2-A205-66EC435BA82A}" sibTransId="{0BE1A1C9-7863-44D9-9A78-C339D4516B66}"/>
    <dgm:cxn modelId="{5CB22DC3-0962-495D-B5DC-95CF72025AE7}" type="presOf" srcId="{4FCE91E6-5FD7-4747-A233-2A11FFDF7AEB}" destId="{05649AAD-0D90-4ACD-8985-A71B24117711}" srcOrd="0" destOrd="0" presId="urn:microsoft.com/office/officeart/2009/3/layout/HorizontalOrganizationChart"/>
    <dgm:cxn modelId="{75F375CC-1EF9-4779-BABD-676A71DC4EEF}" srcId="{4261F513-5A87-49E2-8B63-7801EBFBCFED}" destId="{313813A6-FB0F-4018-BFB6-C2FC09E742EC}" srcOrd="2" destOrd="0" parTransId="{5CB8EAE6-1FF0-4B0C-8941-0E4105B63D4A}" sibTransId="{DD892CDF-435E-49FF-9D72-4BAF8ED90413}"/>
    <dgm:cxn modelId="{D0A4D0DA-CB4F-41CC-8C80-ECAC5F742CEB}" type="presOf" srcId="{95F5E6F8-B2A2-458A-A5DE-8DBEE5F2AA6E}" destId="{AD8635C4-195B-4A24-BBE2-2CC24EC48573}" srcOrd="1" destOrd="0" presId="urn:microsoft.com/office/officeart/2009/3/layout/HorizontalOrganizationChart"/>
    <dgm:cxn modelId="{4BA886DC-8142-4069-8E2A-D55986CD1D09}" type="presOf" srcId="{26B996AC-694E-46B2-B190-F2F3C4C43C65}" destId="{7E808054-2DB7-4766-A604-80761ADBAD31}" srcOrd="1" destOrd="0" presId="urn:microsoft.com/office/officeart/2009/3/layout/HorizontalOrganizationChart"/>
    <dgm:cxn modelId="{6E20A8E1-C5DB-4464-9450-0CABB82F2625}" srcId="{02B3E75C-D8C0-4A99-90A8-A2208EA3D0BC}" destId="{F82856FF-29A8-4243-B1A1-F6FB47DDDDB4}" srcOrd="3" destOrd="0" parTransId="{BF544762-CBD9-42CF-9A01-1C949A20C812}" sibTransId="{A588FEC0-A037-4A35-A5EE-80BF3B936152}"/>
    <dgm:cxn modelId="{3F2331E4-0F9B-4D8B-A8B6-557DAF12FA25}" type="presOf" srcId="{5B88DA38-4756-43CD-BB46-93CF2DF6F62D}" destId="{69AD6EA0-5329-4F6D-8EE9-5EA63C36F122}" srcOrd="0" destOrd="0" presId="urn:microsoft.com/office/officeart/2009/3/layout/HorizontalOrganizationChart"/>
    <dgm:cxn modelId="{5033A0E4-FD39-4476-AC5B-F15FB3251543}" srcId="{02B3E75C-D8C0-4A99-90A8-A2208EA3D0BC}" destId="{4FCE91E6-5FD7-4747-A233-2A11FFDF7AEB}" srcOrd="4" destOrd="0" parTransId="{D57E4680-E9DE-4C2E-892B-205A344D708D}" sibTransId="{9ADFF727-9BBD-4134-8BEA-D6B46E0C4F2E}"/>
    <dgm:cxn modelId="{325B7DE7-AA73-4E0D-BE12-A40B6099691F}" type="presOf" srcId="{F82856FF-29A8-4243-B1A1-F6FB47DDDDB4}" destId="{09832507-72D9-43E9-AC09-110233EAC617}" srcOrd="0" destOrd="0" presId="urn:microsoft.com/office/officeart/2009/3/layout/HorizontalOrganizationChart"/>
    <dgm:cxn modelId="{01CB76F8-11D5-46AA-BCEE-156D693B5F2E}" srcId="{02B3E75C-D8C0-4A99-90A8-A2208EA3D0BC}" destId="{95F5E6F8-B2A2-458A-A5DE-8DBEE5F2AA6E}" srcOrd="2" destOrd="0" parTransId="{29DA2246-5373-4BE8-9622-A38C73115F96}" sibTransId="{250A8464-AC37-4B3B-977A-F7151B4DD290}"/>
    <dgm:cxn modelId="{520CA4FE-E18A-4CAC-9EE3-D1CD2F88D631}" srcId="{D23911B2-D1D5-4951-87C3-5FA4F374B927}" destId="{4261F513-5A87-49E2-8B63-7801EBFBCFED}" srcOrd="0" destOrd="0" parTransId="{254C8025-8A76-4A0C-B99D-5FDD0299E421}" sibTransId="{AA2E17C4-CC87-4B3D-B630-2BA4E2375495}"/>
    <dgm:cxn modelId="{16E51AB4-9D9F-4DE3-882C-11A4EA452AB0}" type="presParOf" srcId="{70DDE2DB-F672-47AE-A0D1-12DA30D356CD}" destId="{B7E1B68A-B739-4DCC-ABCF-7B21534BCFD1}" srcOrd="0" destOrd="0" presId="urn:microsoft.com/office/officeart/2009/3/layout/HorizontalOrganizationChart"/>
    <dgm:cxn modelId="{6C899724-E36A-4883-B0AF-B57C43365B56}" type="presParOf" srcId="{B7E1B68A-B739-4DCC-ABCF-7B21534BCFD1}" destId="{837455EC-4A47-4183-843F-9B4BF033FD12}" srcOrd="0" destOrd="0" presId="urn:microsoft.com/office/officeart/2009/3/layout/HorizontalOrganizationChart"/>
    <dgm:cxn modelId="{9F666E72-4310-4CA7-8C0B-DBAA3D24E020}" type="presParOf" srcId="{837455EC-4A47-4183-843F-9B4BF033FD12}" destId="{52CDC8AE-FC15-4FBE-83A7-9CBF7C0ADDCE}" srcOrd="0" destOrd="0" presId="urn:microsoft.com/office/officeart/2009/3/layout/HorizontalOrganizationChart"/>
    <dgm:cxn modelId="{BAC31AB9-4A58-4B29-911D-2B63AC29BB7C}" type="presParOf" srcId="{837455EC-4A47-4183-843F-9B4BF033FD12}" destId="{5E68EC90-B92C-4F80-BC9A-68ABBF120C2B}" srcOrd="1" destOrd="0" presId="urn:microsoft.com/office/officeart/2009/3/layout/HorizontalOrganizationChart"/>
    <dgm:cxn modelId="{438E4236-40D5-45B4-8380-2F6DB2DBD795}" type="presParOf" srcId="{B7E1B68A-B739-4DCC-ABCF-7B21534BCFD1}" destId="{39BB62E3-46A6-44B8-BD86-411C70C72AAC}" srcOrd="1" destOrd="0" presId="urn:microsoft.com/office/officeart/2009/3/layout/HorizontalOrganizationChart"/>
    <dgm:cxn modelId="{BB9374F6-AA1A-4010-9B1C-49B960650FDE}" type="presParOf" srcId="{39BB62E3-46A6-44B8-BD86-411C70C72AAC}" destId="{69920682-B005-4596-A70E-C555406A0357}" srcOrd="0" destOrd="0" presId="urn:microsoft.com/office/officeart/2009/3/layout/HorizontalOrganizationChart"/>
    <dgm:cxn modelId="{95342684-35D5-451F-AEA8-633264781D80}" type="presParOf" srcId="{39BB62E3-46A6-44B8-BD86-411C70C72AAC}" destId="{BCE467FC-DC79-42DD-82AE-C97BD49A833A}" srcOrd="1" destOrd="0" presId="urn:microsoft.com/office/officeart/2009/3/layout/HorizontalOrganizationChart"/>
    <dgm:cxn modelId="{87CD92AC-4580-4D5D-875F-7520235E8B81}" type="presParOf" srcId="{BCE467FC-DC79-42DD-82AE-C97BD49A833A}" destId="{0D01F33C-3F88-448C-8C38-F7ABAE7781AE}" srcOrd="0" destOrd="0" presId="urn:microsoft.com/office/officeart/2009/3/layout/HorizontalOrganizationChart"/>
    <dgm:cxn modelId="{F768907B-ABB7-4F95-B527-6B4E5ECD6936}" type="presParOf" srcId="{0D01F33C-3F88-448C-8C38-F7ABAE7781AE}" destId="{5388F66F-8682-4F93-9BF2-BEC6045560E8}" srcOrd="0" destOrd="0" presId="urn:microsoft.com/office/officeart/2009/3/layout/HorizontalOrganizationChart"/>
    <dgm:cxn modelId="{3D382F70-538C-48CA-BBCD-2C2CCCDE1ED8}" type="presParOf" srcId="{0D01F33C-3F88-448C-8C38-F7ABAE7781AE}" destId="{FA24441C-C0AA-493E-8D54-A96CAD68270A}" srcOrd="1" destOrd="0" presId="urn:microsoft.com/office/officeart/2009/3/layout/HorizontalOrganizationChart"/>
    <dgm:cxn modelId="{7051DAB2-BF0A-40C0-B369-7F9018D9131C}" type="presParOf" srcId="{BCE467FC-DC79-42DD-82AE-C97BD49A833A}" destId="{C3E6696B-DE94-4C72-8E7E-75286789D6B2}" srcOrd="1" destOrd="0" presId="urn:microsoft.com/office/officeart/2009/3/layout/HorizontalOrganizationChart"/>
    <dgm:cxn modelId="{067E5D21-2094-4E25-B90A-7ACEF9F4446B}" type="presParOf" srcId="{BCE467FC-DC79-42DD-82AE-C97BD49A833A}" destId="{7E057372-88E0-4E4B-B0E7-248FCE0DA85E}" srcOrd="2" destOrd="0" presId="urn:microsoft.com/office/officeart/2009/3/layout/HorizontalOrganizationChart"/>
    <dgm:cxn modelId="{326C2C13-14DD-4A49-9C45-BABEAD36CE11}" type="presParOf" srcId="{39BB62E3-46A6-44B8-BD86-411C70C72AAC}" destId="{7427BC35-7489-4232-8BA4-8A35129468A1}" srcOrd="2" destOrd="0" presId="urn:microsoft.com/office/officeart/2009/3/layout/HorizontalOrganizationChart"/>
    <dgm:cxn modelId="{833DFF0E-EB97-45A8-B583-E0059C41102D}" type="presParOf" srcId="{39BB62E3-46A6-44B8-BD86-411C70C72AAC}" destId="{73F32B98-B351-4B6F-B727-2EB6DA32ACD0}" srcOrd="3" destOrd="0" presId="urn:microsoft.com/office/officeart/2009/3/layout/HorizontalOrganizationChart"/>
    <dgm:cxn modelId="{2E319179-D5CD-4005-BE24-D213B85ACED1}" type="presParOf" srcId="{73F32B98-B351-4B6F-B727-2EB6DA32ACD0}" destId="{FF7009FB-B712-482A-9C63-0B67212192B5}" srcOrd="0" destOrd="0" presId="urn:microsoft.com/office/officeart/2009/3/layout/HorizontalOrganizationChart"/>
    <dgm:cxn modelId="{B2E9CEE9-0CFC-4321-A6EE-7F896BB09D29}" type="presParOf" srcId="{FF7009FB-B712-482A-9C63-0B67212192B5}" destId="{87A1CEF3-9290-4FD0-BDB5-06A98AF1AF9A}" srcOrd="0" destOrd="0" presId="urn:microsoft.com/office/officeart/2009/3/layout/HorizontalOrganizationChart"/>
    <dgm:cxn modelId="{C8977223-397B-4944-B259-0038D4006F45}" type="presParOf" srcId="{FF7009FB-B712-482A-9C63-0B67212192B5}" destId="{7E808054-2DB7-4766-A604-80761ADBAD31}" srcOrd="1" destOrd="0" presId="urn:microsoft.com/office/officeart/2009/3/layout/HorizontalOrganizationChart"/>
    <dgm:cxn modelId="{16F9CFE3-E495-455B-9903-52EA494C6BBB}" type="presParOf" srcId="{73F32B98-B351-4B6F-B727-2EB6DA32ACD0}" destId="{84A4D4E7-10AE-4764-B914-235BCF4E415B}" srcOrd="1" destOrd="0" presId="urn:microsoft.com/office/officeart/2009/3/layout/HorizontalOrganizationChart"/>
    <dgm:cxn modelId="{93358EBF-C110-415A-AD0D-57104D76032C}" type="presParOf" srcId="{73F32B98-B351-4B6F-B727-2EB6DA32ACD0}" destId="{F3910672-D84B-4A1B-82E9-B87171327A74}" srcOrd="2" destOrd="0" presId="urn:microsoft.com/office/officeart/2009/3/layout/HorizontalOrganizationChart"/>
    <dgm:cxn modelId="{22636A3C-19F9-4510-871A-DC339E2D277D}" type="presParOf" srcId="{39BB62E3-46A6-44B8-BD86-411C70C72AAC}" destId="{C6573ABF-72B9-42BC-8E8C-2B87FC1260DD}" srcOrd="4" destOrd="0" presId="urn:microsoft.com/office/officeart/2009/3/layout/HorizontalOrganizationChart"/>
    <dgm:cxn modelId="{86DD4070-4570-434F-9C74-E4C8F1020AF6}" type="presParOf" srcId="{39BB62E3-46A6-44B8-BD86-411C70C72AAC}" destId="{35CCDDC2-4CF8-40F8-A3EB-35763F6B1B85}" srcOrd="5" destOrd="0" presId="urn:microsoft.com/office/officeart/2009/3/layout/HorizontalOrganizationChart"/>
    <dgm:cxn modelId="{98998F7C-8DD4-4829-8CED-617188B76314}" type="presParOf" srcId="{35CCDDC2-4CF8-40F8-A3EB-35763F6B1B85}" destId="{E9F06DE2-6202-4EC5-BF90-1D4C51820F16}" srcOrd="0" destOrd="0" presId="urn:microsoft.com/office/officeart/2009/3/layout/HorizontalOrganizationChart"/>
    <dgm:cxn modelId="{CB08B9D9-B325-4685-9F4E-178609384D7D}" type="presParOf" srcId="{E9F06DE2-6202-4EC5-BF90-1D4C51820F16}" destId="{33F0E367-9CBB-4E6A-804F-F77C87160E45}" srcOrd="0" destOrd="0" presId="urn:microsoft.com/office/officeart/2009/3/layout/HorizontalOrganizationChart"/>
    <dgm:cxn modelId="{0D653B8F-B332-4750-B51C-BEEF82A4060E}" type="presParOf" srcId="{E9F06DE2-6202-4EC5-BF90-1D4C51820F16}" destId="{A08E2128-C2AD-4BA9-B4D6-62D67C8A1E3C}" srcOrd="1" destOrd="0" presId="urn:microsoft.com/office/officeart/2009/3/layout/HorizontalOrganizationChart"/>
    <dgm:cxn modelId="{E32F41D3-316E-4D8C-97F5-1A47023DD089}" type="presParOf" srcId="{35CCDDC2-4CF8-40F8-A3EB-35763F6B1B85}" destId="{B20124A9-B509-4860-ABD8-CF2A78308456}" srcOrd="1" destOrd="0" presId="urn:microsoft.com/office/officeart/2009/3/layout/HorizontalOrganizationChart"/>
    <dgm:cxn modelId="{716E04E7-93DB-4B50-8230-B0FF209E55C7}" type="presParOf" srcId="{35CCDDC2-4CF8-40F8-A3EB-35763F6B1B85}" destId="{7574DF7D-1704-4E82-89A5-8B06B54AC1CB}" srcOrd="2" destOrd="0" presId="urn:microsoft.com/office/officeart/2009/3/layout/HorizontalOrganizationChart"/>
    <dgm:cxn modelId="{32CC5E77-1D35-4141-8B94-8658F3AFFDE7}" type="presParOf" srcId="{39BB62E3-46A6-44B8-BD86-411C70C72AAC}" destId="{1D08ADB6-12C9-4B0E-8474-ACA486B33D13}" srcOrd="6" destOrd="0" presId="urn:microsoft.com/office/officeart/2009/3/layout/HorizontalOrganizationChart"/>
    <dgm:cxn modelId="{652C4928-834D-486F-84F8-CCE8BA0E1F6B}" type="presParOf" srcId="{39BB62E3-46A6-44B8-BD86-411C70C72AAC}" destId="{8CEACFD1-610F-458B-8DF1-B67E2826F8F3}" srcOrd="7" destOrd="0" presId="urn:microsoft.com/office/officeart/2009/3/layout/HorizontalOrganizationChart"/>
    <dgm:cxn modelId="{C00CB2B8-E68C-443A-9858-7BC5C7B796AC}" type="presParOf" srcId="{8CEACFD1-610F-458B-8DF1-B67E2826F8F3}" destId="{92760CCA-5374-4F10-B5FB-7B97AD50791E}" srcOrd="0" destOrd="0" presId="urn:microsoft.com/office/officeart/2009/3/layout/HorizontalOrganizationChart"/>
    <dgm:cxn modelId="{233DD179-86FC-4423-9297-DF16905AD6D9}" type="presParOf" srcId="{92760CCA-5374-4F10-B5FB-7B97AD50791E}" destId="{AEF2ACBE-F61B-43FB-9907-219859A67D8E}" srcOrd="0" destOrd="0" presId="urn:microsoft.com/office/officeart/2009/3/layout/HorizontalOrganizationChart"/>
    <dgm:cxn modelId="{DB7512E6-BC80-4444-8975-C79311700955}" type="presParOf" srcId="{92760CCA-5374-4F10-B5FB-7B97AD50791E}" destId="{C7EC264A-B12A-4DA8-968E-9D3E179A7E35}" srcOrd="1" destOrd="0" presId="urn:microsoft.com/office/officeart/2009/3/layout/HorizontalOrganizationChart"/>
    <dgm:cxn modelId="{2A52E0F5-27E0-4161-9322-37A604E7CA25}" type="presParOf" srcId="{8CEACFD1-610F-458B-8DF1-B67E2826F8F3}" destId="{8C3C9D10-F619-4DF2-987C-6FAC03C33B84}" srcOrd="1" destOrd="0" presId="urn:microsoft.com/office/officeart/2009/3/layout/HorizontalOrganizationChart"/>
    <dgm:cxn modelId="{026555FE-B71E-47E1-80EC-AC811F9310CE}" type="presParOf" srcId="{8C3C9D10-F619-4DF2-987C-6FAC03C33B84}" destId="{91136890-D949-4E0A-9DB9-5192F1F9B40C}" srcOrd="0" destOrd="0" presId="urn:microsoft.com/office/officeart/2009/3/layout/HorizontalOrganizationChart"/>
    <dgm:cxn modelId="{130437DD-C10B-4CBD-AC27-2135416D80AF}" type="presParOf" srcId="{8C3C9D10-F619-4DF2-987C-6FAC03C33B84}" destId="{2ED74E60-9E33-4908-8273-15677A28121E}" srcOrd="1" destOrd="0" presId="urn:microsoft.com/office/officeart/2009/3/layout/HorizontalOrganizationChart"/>
    <dgm:cxn modelId="{595267BA-8ECA-4C18-807B-DA923ACFCEDF}" type="presParOf" srcId="{2ED74E60-9E33-4908-8273-15677A28121E}" destId="{59625621-D237-435E-A88F-44801618D9BB}" srcOrd="0" destOrd="0" presId="urn:microsoft.com/office/officeart/2009/3/layout/HorizontalOrganizationChart"/>
    <dgm:cxn modelId="{ED9525B9-E405-4797-8DFA-290028916885}" type="presParOf" srcId="{59625621-D237-435E-A88F-44801618D9BB}" destId="{69AD6EA0-5329-4F6D-8EE9-5EA63C36F122}" srcOrd="0" destOrd="0" presId="urn:microsoft.com/office/officeart/2009/3/layout/HorizontalOrganizationChart"/>
    <dgm:cxn modelId="{FDE4BC47-A116-4843-BB8F-352D994C5826}" type="presParOf" srcId="{59625621-D237-435E-A88F-44801618D9BB}" destId="{63914846-602E-40E1-8362-1DBD2A21EB0F}" srcOrd="1" destOrd="0" presId="urn:microsoft.com/office/officeart/2009/3/layout/HorizontalOrganizationChart"/>
    <dgm:cxn modelId="{9BF1A160-FB5A-42BB-B010-CB4579A7C58B}" type="presParOf" srcId="{2ED74E60-9E33-4908-8273-15677A28121E}" destId="{704B1E8F-F24B-4659-B713-EC1306E68613}" srcOrd="1" destOrd="0" presId="urn:microsoft.com/office/officeart/2009/3/layout/HorizontalOrganizationChart"/>
    <dgm:cxn modelId="{1FA3A7A5-D36F-4722-A962-FE3138121E9D}" type="presParOf" srcId="{2ED74E60-9E33-4908-8273-15677A28121E}" destId="{D7A37485-FFDA-4A61-8D39-D1E124F5D8B6}" srcOrd="2" destOrd="0" presId="urn:microsoft.com/office/officeart/2009/3/layout/HorizontalOrganizationChart"/>
    <dgm:cxn modelId="{D3923731-3AB3-48F9-9D5D-1C856CE41E35}" type="presParOf" srcId="{8C3C9D10-F619-4DF2-987C-6FAC03C33B84}" destId="{0F75D78A-61AF-4B5C-8D80-3E43C5EFC291}" srcOrd="2" destOrd="0" presId="urn:microsoft.com/office/officeart/2009/3/layout/HorizontalOrganizationChart"/>
    <dgm:cxn modelId="{E6ACF002-7A84-406C-AD0D-C88778694DBA}" type="presParOf" srcId="{8C3C9D10-F619-4DF2-987C-6FAC03C33B84}" destId="{427C56C3-D762-4966-9F3F-6828DC55AFAC}" srcOrd="3" destOrd="0" presId="urn:microsoft.com/office/officeart/2009/3/layout/HorizontalOrganizationChart"/>
    <dgm:cxn modelId="{4E030339-3689-4B2A-84D1-6BA678B5E8D6}" type="presParOf" srcId="{427C56C3-D762-4966-9F3F-6828DC55AFAC}" destId="{580FB555-9E4F-43BE-A0EC-804B18D87D33}" srcOrd="0" destOrd="0" presId="urn:microsoft.com/office/officeart/2009/3/layout/HorizontalOrganizationChart"/>
    <dgm:cxn modelId="{2CDF4F5A-0430-4E6E-91FA-B28848B345EC}" type="presParOf" srcId="{580FB555-9E4F-43BE-A0EC-804B18D87D33}" destId="{FB5FE1D5-8E2A-44DF-B1E3-C2CBC204B7E7}" srcOrd="0" destOrd="0" presId="urn:microsoft.com/office/officeart/2009/3/layout/HorizontalOrganizationChart"/>
    <dgm:cxn modelId="{B2D08F89-E5CF-4987-9472-AE3F3C76F977}" type="presParOf" srcId="{580FB555-9E4F-43BE-A0EC-804B18D87D33}" destId="{F68F82B5-A17E-4E56-AB6F-CC2F5DCFB9DA}" srcOrd="1" destOrd="0" presId="urn:microsoft.com/office/officeart/2009/3/layout/HorizontalOrganizationChart"/>
    <dgm:cxn modelId="{085BE147-A8F5-4205-9F57-A4F949F073D2}" type="presParOf" srcId="{427C56C3-D762-4966-9F3F-6828DC55AFAC}" destId="{EDF9060E-F735-45EB-981F-4B26589439C3}" srcOrd="1" destOrd="0" presId="urn:microsoft.com/office/officeart/2009/3/layout/HorizontalOrganizationChart"/>
    <dgm:cxn modelId="{B6072F70-41E1-42AE-8D53-C78AB1F499F3}" type="presParOf" srcId="{427C56C3-D762-4966-9F3F-6828DC55AFAC}" destId="{A325DCDC-B604-416C-B188-5B9244F12570}" srcOrd="2" destOrd="0" presId="urn:microsoft.com/office/officeart/2009/3/layout/HorizontalOrganizationChart"/>
    <dgm:cxn modelId="{9822349C-9B01-4879-9759-41FF7EE460BA}" type="presParOf" srcId="{8C3C9D10-F619-4DF2-987C-6FAC03C33B84}" destId="{DB4736E9-5886-44F7-AA7E-F29B37334BF2}" srcOrd="4" destOrd="0" presId="urn:microsoft.com/office/officeart/2009/3/layout/HorizontalOrganizationChart"/>
    <dgm:cxn modelId="{0B68747C-DFA9-44A9-8C7C-543996CC4D94}" type="presParOf" srcId="{8C3C9D10-F619-4DF2-987C-6FAC03C33B84}" destId="{95B50DD8-DCC4-46CD-ACFB-7AB5F82E643D}" srcOrd="5" destOrd="0" presId="urn:microsoft.com/office/officeart/2009/3/layout/HorizontalOrganizationChart"/>
    <dgm:cxn modelId="{96DB78D4-C4D5-4291-A6AA-EA21C2842B50}" type="presParOf" srcId="{95B50DD8-DCC4-46CD-ACFB-7AB5F82E643D}" destId="{31834192-7E4D-4B0B-ADC1-F28313F8F5B1}" srcOrd="0" destOrd="0" presId="urn:microsoft.com/office/officeart/2009/3/layout/HorizontalOrganizationChart"/>
    <dgm:cxn modelId="{1C75B23A-10BB-4C1F-8148-ED609E1148AA}" type="presParOf" srcId="{31834192-7E4D-4B0B-ADC1-F28313F8F5B1}" destId="{0E782288-2459-48C8-844B-F9ED7531791D}" srcOrd="0" destOrd="0" presId="urn:microsoft.com/office/officeart/2009/3/layout/HorizontalOrganizationChart"/>
    <dgm:cxn modelId="{F981EC35-04C9-4DE3-A236-34458DF48E4C}" type="presParOf" srcId="{31834192-7E4D-4B0B-ADC1-F28313F8F5B1}" destId="{AD8635C4-195B-4A24-BBE2-2CC24EC48573}" srcOrd="1" destOrd="0" presId="urn:microsoft.com/office/officeart/2009/3/layout/HorizontalOrganizationChart"/>
    <dgm:cxn modelId="{84FD8E92-999B-4F51-AA0D-ED1FDDE93CC1}" type="presParOf" srcId="{95B50DD8-DCC4-46CD-ACFB-7AB5F82E643D}" destId="{F9299688-4288-4A37-8DCA-1F4AED4F5048}" srcOrd="1" destOrd="0" presId="urn:microsoft.com/office/officeart/2009/3/layout/HorizontalOrganizationChart"/>
    <dgm:cxn modelId="{09F6CF3F-F477-451B-B8F4-510B6EE3C050}" type="presParOf" srcId="{95B50DD8-DCC4-46CD-ACFB-7AB5F82E643D}" destId="{FBA843A5-4F46-445B-8845-CB6DE7120027}" srcOrd="2" destOrd="0" presId="urn:microsoft.com/office/officeart/2009/3/layout/HorizontalOrganizationChart"/>
    <dgm:cxn modelId="{F406D6E5-DEC3-44B1-B3F8-82D98CF2CC6E}" type="presParOf" srcId="{8C3C9D10-F619-4DF2-987C-6FAC03C33B84}" destId="{A8E93EBA-9689-4586-9DDF-DB86501FB104}" srcOrd="6" destOrd="0" presId="urn:microsoft.com/office/officeart/2009/3/layout/HorizontalOrganizationChart"/>
    <dgm:cxn modelId="{CBBC5AF1-B2BF-4517-B1AF-6064688AB415}" type="presParOf" srcId="{8C3C9D10-F619-4DF2-987C-6FAC03C33B84}" destId="{E9F0BD30-D5C2-401D-9BA0-654DFEB1D0C2}" srcOrd="7" destOrd="0" presId="urn:microsoft.com/office/officeart/2009/3/layout/HorizontalOrganizationChart"/>
    <dgm:cxn modelId="{6E97C621-601A-4054-8D7C-B23B4BFF23B6}" type="presParOf" srcId="{E9F0BD30-D5C2-401D-9BA0-654DFEB1D0C2}" destId="{097A7682-7F88-48A9-947B-43CF05A95896}" srcOrd="0" destOrd="0" presId="urn:microsoft.com/office/officeart/2009/3/layout/HorizontalOrganizationChart"/>
    <dgm:cxn modelId="{760B48F4-3553-4548-B21E-40123B133F99}" type="presParOf" srcId="{097A7682-7F88-48A9-947B-43CF05A95896}" destId="{09832507-72D9-43E9-AC09-110233EAC617}" srcOrd="0" destOrd="0" presId="urn:microsoft.com/office/officeart/2009/3/layout/HorizontalOrganizationChart"/>
    <dgm:cxn modelId="{023C4855-6D4C-4FF7-9061-FFBFE0F9B91E}" type="presParOf" srcId="{097A7682-7F88-48A9-947B-43CF05A95896}" destId="{D1AFFED5-16CD-4363-9392-947A90376326}" srcOrd="1" destOrd="0" presId="urn:microsoft.com/office/officeart/2009/3/layout/HorizontalOrganizationChart"/>
    <dgm:cxn modelId="{83AD1014-0043-403D-A4FB-5E38C15BB362}" type="presParOf" srcId="{E9F0BD30-D5C2-401D-9BA0-654DFEB1D0C2}" destId="{C49A3DD4-E50D-4FBB-9EBF-0722AA3F1370}" srcOrd="1" destOrd="0" presId="urn:microsoft.com/office/officeart/2009/3/layout/HorizontalOrganizationChart"/>
    <dgm:cxn modelId="{D94E1714-8F6E-4486-AF09-BA5601FE6D0C}" type="presParOf" srcId="{E9F0BD30-D5C2-401D-9BA0-654DFEB1D0C2}" destId="{EEBE9834-A393-4891-BD18-12E54318419E}" srcOrd="2" destOrd="0" presId="urn:microsoft.com/office/officeart/2009/3/layout/HorizontalOrganizationChart"/>
    <dgm:cxn modelId="{90476587-0EC8-4117-A666-47A182B99E3E}" type="presParOf" srcId="{8C3C9D10-F619-4DF2-987C-6FAC03C33B84}" destId="{17C6CBA1-E689-480E-829D-AAADD2620AAB}" srcOrd="8" destOrd="0" presId="urn:microsoft.com/office/officeart/2009/3/layout/HorizontalOrganizationChart"/>
    <dgm:cxn modelId="{85A747B9-14E2-483B-9810-839BFA1930DB}" type="presParOf" srcId="{8C3C9D10-F619-4DF2-987C-6FAC03C33B84}" destId="{A2BA5427-FCFF-46D4-AB12-8D38AD25D30C}" srcOrd="9" destOrd="0" presId="urn:microsoft.com/office/officeart/2009/3/layout/HorizontalOrganizationChart"/>
    <dgm:cxn modelId="{40B1A4C8-BB6E-4730-B0A3-4569061247C2}" type="presParOf" srcId="{A2BA5427-FCFF-46D4-AB12-8D38AD25D30C}" destId="{AC9396FC-26A1-4BDB-9D53-1FF208DFEEDC}" srcOrd="0" destOrd="0" presId="urn:microsoft.com/office/officeart/2009/3/layout/HorizontalOrganizationChart"/>
    <dgm:cxn modelId="{6A7D3B84-4D22-4BA3-AC81-3612F156691C}" type="presParOf" srcId="{AC9396FC-26A1-4BDB-9D53-1FF208DFEEDC}" destId="{05649AAD-0D90-4ACD-8985-A71B24117711}" srcOrd="0" destOrd="0" presId="urn:microsoft.com/office/officeart/2009/3/layout/HorizontalOrganizationChart"/>
    <dgm:cxn modelId="{B3CB9054-0827-4A02-ADBD-D6D787D895B1}" type="presParOf" srcId="{AC9396FC-26A1-4BDB-9D53-1FF208DFEEDC}" destId="{4E61C4E8-08A8-473E-844D-4FF53B90D0AC}" srcOrd="1" destOrd="0" presId="urn:microsoft.com/office/officeart/2009/3/layout/HorizontalOrganizationChart"/>
    <dgm:cxn modelId="{89E123DA-9C42-4748-802A-5AC577783683}" type="presParOf" srcId="{A2BA5427-FCFF-46D4-AB12-8D38AD25D30C}" destId="{0AE3487A-6964-49BF-85EB-604C127F9244}" srcOrd="1" destOrd="0" presId="urn:microsoft.com/office/officeart/2009/3/layout/HorizontalOrganizationChart"/>
    <dgm:cxn modelId="{5249858F-9E5F-42F8-9821-EEF397F5102B}" type="presParOf" srcId="{A2BA5427-FCFF-46D4-AB12-8D38AD25D30C}" destId="{DA0C5CD1-0519-47F4-9322-7684C39D08B5}" srcOrd="2" destOrd="0" presId="urn:microsoft.com/office/officeart/2009/3/layout/HorizontalOrganizationChart"/>
    <dgm:cxn modelId="{E626E37E-111E-467C-85FB-C556AD67D6DD}" type="presParOf" srcId="{8C3C9D10-F619-4DF2-987C-6FAC03C33B84}" destId="{4CB737DB-3A33-4816-989F-EB681F88CD2F}" srcOrd="10" destOrd="0" presId="urn:microsoft.com/office/officeart/2009/3/layout/HorizontalOrganizationChart"/>
    <dgm:cxn modelId="{FFC4DECC-B7C5-46CC-ACFC-3A0C39ADF6C5}" type="presParOf" srcId="{8C3C9D10-F619-4DF2-987C-6FAC03C33B84}" destId="{CC6E8A52-77B6-4E8A-A7D2-7817DFDD6D99}" srcOrd="11" destOrd="0" presId="urn:microsoft.com/office/officeart/2009/3/layout/HorizontalOrganizationChart"/>
    <dgm:cxn modelId="{30399E9F-C831-42BF-8277-865253C6EBA5}" type="presParOf" srcId="{CC6E8A52-77B6-4E8A-A7D2-7817DFDD6D99}" destId="{A496AB94-8DEB-49B9-82B5-E00F3AB0261B}" srcOrd="0" destOrd="0" presId="urn:microsoft.com/office/officeart/2009/3/layout/HorizontalOrganizationChart"/>
    <dgm:cxn modelId="{7DC62C48-BD88-4C74-ADA9-8F5CB904229E}" type="presParOf" srcId="{A496AB94-8DEB-49B9-82B5-E00F3AB0261B}" destId="{63F15103-AB98-4F13-A98A-9535D3602BFA}" srcOrd="0" destOrd="0" presId="urn:microsoft.com/office/officeart/2009/3/layout/HorizontalOrganizationChart"/>
    <dgm:cxn modelId="{C019952C-EDDF-494C-9286-130E2AF0F337}" type="presParOf" srcId="{A496AB94-8DEB-49B9-82B5-E00F3AB0261B}" destId="{0D5EDC7D-C055-4C32-B44F-C9B6832927F2}" srcOrd="1" destOrd="0" presId="urn:microsoft.com/office/officeart/2009/3/layout/HorizontalOrganizationChart"/>
    <dgm:cxn modelId="{55AA50DA-6CFD-42C8-904B-964FBE9F12BB}" type="presParOf" srcId="{CC6E8A52-77B6-4E8A-A7D2-7817DFDD6D99}" destId="{D61E9077-CDC9-4886-A28C-6B082B3072EE}" srcOrd="1" destOrd="0" presId="urn:microsoft.com/office/officeart/2009/3/layout/HorizontalOrganizationChart"/>
    <dgm:cxn modelId="{4555573A-5A37-49F6-AD91-14B85F7D880C}" type="presParOf" srcId="{CC6E8A52-77B6-4E8A-A7D2-7817DFDD6D99}" destId="{0872C6D4-53C7-4C83-AA1D-BD13D40CD9FD}" srcOrd="2" destOrd="0" presId="urn:microsoft.com/office/officeart/2009/3/layout/HorizontalOrganizationChart"/>
    <dgm:cxn modelId="{C74C0922-4903-4576-A69A-6D55F5AA0A49}" type="presParOf" srcId="{8CEACFD1-610F-458B-8DF1-B67E2826F8F3}" destId="{68A5C754-F697-40DF-9A42-BA1C80CC6942}" srcOrd="2" destOrd="0" presId="urn:microsoft.com/office/officeart/2009/3/layout/HorizontalOrganizationChart"/>
    <dgm:cxn modelId="{5DCB511A-565A-44EB-9FC1-632967CF42F9}" type="presParOf" srcId="{B7E1B68A-B739-4DCC-ABCF-7B21534BCFD1}" destId="{C4E6C1BC-A7A1-4F80-92B4-0210C0C6462B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81B89D-1CBA-47AD-B60C-0012E0C6060C}">
      <dsp:nvSpPr>
        <dsp:cNvPr id="0" name=""/>
        <dsp:cNvSpPr/>
      </dsp:nvSpPr>
      <dsp:spPr>
        <a:xfrm>
          <a:off x="2632590" y="3912333"/>
          <a:ext cx="374502" cy="12077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7251" y="0"/>
              </a:lnTo>
              <a:lnTo>
                <a:pt x="187251" y="1207771"/>
              </a:lnTo>
              <a:lnTo>
                <a:pt x="374502" y="120777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AA4447-E3E7-4C91-AD67-5B91BCFF3158}">
      <dsp:nvSpPr>
        <dsp:cNvPr id="0" name=""/>
        <dsp:cNvSpPr/>
      </dsp:nvSpPr>
      <dsp:spPr>
        <a:xfrm>
          <a:off x="4879606" y="4314923"/>
          <a:ext cx="374502" cy="12077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7251" y="0"/>
              </a:lnTo>
              <a:lnTo>
                <a:pt x="187251" y="1207771"/>
              </a:lnTo>
              <a:lnTo>
                <a:pt x="374502" y="120777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8B1D95-F378-4C42-958C-B6635F049567}">
      <dsp:nvSpPr>
        <dsp:cNvPr id="0" name=""/>
        <dsp:cNvSpPr/>
      </dsp:nvSpPr>
      <dsp:spPr>
        <a:xfrm>
          <a:off x="4879606" y="4314923"/>
          <a:ext cx="374502" cy="4025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7251" y="0"/>
              </a:lnTo>
              <a:lnTo>
                <a:pt x="187251" y="402590"/>
              </a:lnTo>
              <a:lnTo>
                <a:pt x="374502" y="40259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3778E3-2704-4656-B56A-E8100EAEF34D}">
      <dsp:nvSpPr>
        <dsp:cNvPr id="0" name=""/>
        <dsp:cNvSpPr/>
      </dsp:nvSpPr>
      <dsp:spPr>
        <a:xfrm>
          <a:off x="4879606" y="3912333"/>
          <a:ext cx="374502" cy="402590"/>
        </a:xfrm>
        <a:custGeom>
          <a:avLst/>
          <a:gdLst/>
          <a:ahLst/>
          <a:cxnLst/>
          <a:rect l="0" t="0" r="0" b="0"/>
          <a:pathLst>
            <a:path>
              <a:moveTo>
                <a:pt x="0" y="402590"/>
              </a:moveTo>
              <a:lnTo>
                <a:pt x="187251" y="402590"/>
              </a:lnTo>
              <a:lnTo>
                <a:pt x="187251" y="0"/>
              </a:lnTo>
              <a:lnTo>
                <a:pt x="374502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85B721-C7E1-4C1A-9017-9AFF39111138}">
      <dsp:nvSpPr>
        <dsp:cNvPr id="0" name=""/>
        <dsp:cNvSpPr/>
      </dsp:nvSpPr>
      <dsp:spPr>
        <a:xfrm>
          <a:off x="4879606" y="3107152"/>
          <a:ext cx="374502" cy="1207771"/>
        </a:xfrm>
        <a:custGeom>
          <a:avLst/>
          <a:gdLst/>
          <a:ahLst/>
          <a:cxnLst/>
          <a:rect l="0" t="0" r="0" b="0"/>
          <a:pathLst>
            <a:path>
              <a:moveTo>
                <a:pt x="0" y="1207771"/>
              </a:moveTo>
              <a:lnTo>
                <a:pt x="187251" y="1207771"/>
              </a:lnTo>
              <a:lnTo>
                <a:pt x="187251" y="0"/>
              </a:lnTo>
              <a:lnTo>
                <a:pt x="374502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7319BA-9D11-4845-973C-E144E021F8B1}">
      <dsp:nvSpPr>
        <dsp:cNvPr id="0" name=""/>
        <dsp:cNvSpPr/>
      </dsp:nvSpPr>
      <dsp:spPr>
        <a:xfrm>
          <a:off x="2632590" y="3912333"/>
          <a:ext cx="374502" cy="4025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7251" y="0"/>
              </a:lnTo>
              <a:lnTo>
                <a:pt x="187251" y="402590"/>
              </a:lnTo>
              <a:lnTo>
                <a:pt x="374502" y="40259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0DCFC7-EF1C-430E-A32B-443E447092D5}">
      <dsp:nvSpPr>
        <dsp:cNvPr id="0" name=""/>
        <dsp:cNvSpPr/>
      </dsp:nvSpPr>
      <dsp:spPr>
        <a:xfrm>
          <a:off x="2632590" y="3509743"/>
          <a:ext cx="374502" cy="402590"/>
        </a:xfrm>
        <a:custGeom>
          <a:avLst/>
          <a:gdLst/>
          <a:ahLst/>
          <a:cxnLst/>
          <a:rect l="0" t="0" r="0" b="0"/>
          <a:pathLst>
            <a:path>
              <a:moveTo>
                <a:pt x="0" y="402590"/>
              </a:moveTo>
              <a:lnTo>
                <a:pt x="187251" y="402590"/>
              </a:lnTo>
              <a:lnTo>
                <a:pt x="187251" y="0"/>
              </a:lnTo>
              <a:lnTo>
                <a:pt x="374502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1CAF2B-5283-4F4E-9EF3-14023E2CFEA8}">
      <dsp:nvSpPr>
        <dsp:cNvPr id="0" name=""/>
        <dsp:cNvSpPr/>
      </dsp:nvSpPr>
      <dsp:spPr>
        <a:xfrm>
          <a:off x="2632590" y="2704562"/>
          <a:ext cx="374502" cy="1207771"/>
        </a:xfrm>
        <a:custGeom>
          <a:avLst/>
          <a:gdLst/>
          <a:ahLst/>
          <a:cxnLst/>
          <a:rect l="0" t="0" r="0" b="0"/>
          <a:pathLst>
            <a:path>
              <a:moveTo>
                <a:pt x="0" y="1207771"/>
              </a:moveTo>
              <a:lnTo>
                <a:pt x="187251" y="1207771"/>
              </a:lnTo>
              <a:lnTo>
                <a:pt x="187251" y="0"/>
              </a:lnTo>
              <a:lnTo>
                <a:pt x="374502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EF2AF7-0553-45D2-9CA5-75D80D73A5A4}">
      <dsp:nvSpPr>
        <dsp:cNvPr id="0" name=""/>
        <dsp:cNvSpPr/>
      </dsp:nvSpPr>
      <dsp:spPr>
        <a:xfrm>
          <a:off x="2632590" y="1094200"/>
          <a:ext cx="374502" cy="8051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7251" y="0"/>
              </a:lnTo>
              <a:lnTo>
                <a:pt x="187251" y="805180"/>
              </a:lnTo>
              <a:lnTo>
                <a:pt x="374502" y="80518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CBC005-51E4-48B0-B030-AD80691F43E8}">
      <dsp:nvSpPr>
        <dsp:cNvPr id="0" name=""/>
        <dsp:cNvSpPr/>
      </dsp:nvSpPr>
      <dsp:spPr>
        <a:xfrm>
          <a:off x="2632590" y="1048480"/>
          <a:ext cx="37450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4502" y="4572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CE332C-5ADD-4DE8-89C9-39707640EAB2}">
      <dsp:nvSpPr>
        <dsp:cNvPr id="0" name=""/>
        <dsp:cNvSpPr/>
      </dsp:nvSpPr>
      <dsp:spPr>
        <a:xfrm>
          <a:off x="2632590" y="289019"/>
          <a:ext cx="374502" cy="805180"/>
        </a:xfrm>
        <a:custGeom>
          <a:avLst/>
          <a:gdLst/>
          <a:ahLst/>
          <a:cxnLst/>
          <a:rect l="0" t="0" r="0" b="0"/>
          <a:pathLst>
            <a:path>
              <a:moveTo>
                <a:pt x="0" y="805180"/>
              </a:moveTo>
              <a:lnTo>
                <a:pt x="187251" y="805180"/>
              </a:lnTo>
              <a:lnTo>
                <a:pt x="187251" y="0"/>
              </a:lnTo>
              <a:lnTo>
                <a:pt x="374502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A0A1B5-3F36-4BAB-8F30-2DDD9F7D44A0}">
      <dsp:nvSpPr>
        <dsp:cNvPr id="0" name=""/>
        <dsp:cNvSpPr/>
      </dsp:nvSpPr>
      <dsp:spPr>
        <a:xfrm>
          <a:off x="760076" y="808642"/>
          <a:ext cx="1872513" cy="57111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300" kern="1200" dirty="0"/>
            <a:t>Pengertian</a:t>
          </a:r>
          <a:endParaRPr lang="en-ID" sz="2300" kern="1200" dirty="0"/>
        </a:p>
      </dsp:txBody>
      <dsp:txXfrm>
        <a:off x="787956" y="836522"/>
        <a:ext cx="1816753" cy="515356"/>
      </dsp:txXfrm>
    </dsp:sp>
    <dsp:sp modelId="{619C3FE5-00BE-41E6-999F-063254A46AE4}">
      <dsp:nvSpPr>
        <dsp:cNvPr id="0" name=""/>
        <dsp:cNvSpPr/>
      </dsp:nvSpPr>
      <dsp:spPr>
        <a:xfrm>
          <a:off x="3007093" y="3461"/>
          <a:ext cx="1872513" cy="57111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300" kern="1200" dirty="0"/>
            <a:t>Libas</a:t>
          </a:r>
          <a:endParaRPr lang="en-ID" sz="2300" kern="1200" dirty="0"/>
        </a:p>
      </dsp:txBody>
      <dsp:txXfrm>
        <a:off x="3034973" y="31341"/>
        <a:ext cx="1816753" cy="515356"/>
      </dsp:txXfrm>
    </dsp:sp>
    <dsp:sp modelId="{D54BD475-3D78-40F6-840F-C2BD3313519D}">
      <dsp:nvSpPr>
        <dsp:cNvPr id="0" name=""/>
        <dsp:cNvSpPr/>
      </dsp:nvSpPr>
      <dsp:spPr>
        <a:xfrm>
          <a:off x="3007093" y="808642"/>
          <a:ext cx="1872513" cy="57111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300" kern="1200" dirty="0"/>
            <a:t>Kiswah</a:t>
          </a:r>
          <a:endParaRPr lang="en-ID" sz="2300" kern="1200" dirty="0"/>
        </a:p>
      </dsp:txBody>
      <dsp:txXfrm>
        <a:off x="3034973" y="836522"/>
        <a:ext cx="1816753" cy="515356"/>
      </dsp:txXfrm>
    </dsp:sp>
    <dsp:sp modelId="{B81A1240-08A2-45D2-805E-9CA673F63599}">
      <dsp:nvSpPr>
        <dsp:cNvPr id="0" name=""/>
        <dsp:cNvSpPr/>
      </dsp:nvSpPr>
      <dsp:spPr>
        <a:xfrm>
          <a:off x="3007093" y="1613823"/>
          <a:ext cx="1872513" cy="57111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300" kern="1200" dirty="0"/>
            <a:t>Satir</a:t>
          </a:r>
          <a:endParaRPr lang="en-ID" sz="2300" kern="1200" dirty="0"/>
        </a:p>
      </dsp:txBody>
      <dsp:txXfrm>
        <a:off x="3034973" y="1641703"/>
        <a:ext cx="1816753" cy="515356"/>
      </dsp:txXfrm>
    </dsp:sp>
    <dsp:sp modelId="{7A34F1FB-3DC1-4C9B-8753-C0BB7AF17138}">
      <dsp:nvSpPr>
        <dsp:cNvPr id="0" name=""/>
        <dsp:cNvSpPr/>
      </dsp:nvSpPr>
      <dsp:spPr>
        <a:xfrm>
          <a:off x="760076" y="3626775"/>
          <a:ext cx="1872513" cy="57111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300" kern="1200" dirty="0"/>
            <a:t>Fungsi Pakaian</a:t>
          </a:r>
          <a:endParaRPr lang="en-ID" sz="2300" kern="1200" dirty="0"/>
        </a:p>
      </dsp:txBody>
      <dsp:txXfrm>
        <a:off x="787956" y="3654655"/>
        <a:ext cx="1816753" cy="515356"/>
      </dsp:txXfrm>
    </dsp:sp>
    <dsp:sp modelId="{4DAD1FBE-6085-495D-8A0D-5B3EAD9A34DD}">
      <dsp:nvSpPr>
        <dsp:cNvPr id="0" name=""/>
        <dsp:cNvSpPr/>
      </dsp:nvSpPr>
      <dsp:spPr>
        <a:xfrm>
          <a:off x="3007093" y="2419003"/>
          <a:ext cx="1872513" cy="57111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300" kern="1200" dirty="0"/>
            <a:t>Penutup Aurat</a:t>
          </a:r>
          <a:endParaRPr lang="en-ID" sz="2300" kern="1200" dirty="0"/>
        </a:p>
      </dsp:txBody>
      <dsp:txXfrm>
        <a:off x="3034973" y="2446883"/>
        <a:ext cx="1816753" cy="515356"/>
      </dsp:txXfrm>
    </dsp:sp>
    <dsp:sp modelId="{8AC880A1-4A56-4CD0-9617-2D9F4FA71092}">
      <dsp:nvSpPr>
        <dsp:cNvPr id="0" name=""/>
        <dsp:cNvSpPr/>
      </dsp:nvSpPr>
      <dsp:spPr>
        <a:xfrm>
          <a:off x="3007093" y="3224184"/>
          <a:ext cx="1872513" cy="57111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300" kern="1200" dirty="0"/>
            <a:t>Perhiasan</a:t>
          </a:r>
          <a:endParaRPr lang="en-ID" sz="2300" kern="1200" dirty="0"/>
        </a:p>
      </dsp:txBody>
      <dsp:txXfrm>
        <a:off x="3034973" y="3252064"/>
        <a:ext cx="1816753" cy="515356"/>
      </dsp:txXfrm>
    </dsp:sp>
    <dsp:sp modelId="{54177343-61A5-4A18-8E4B-F1E20CEC524E}">
      <dsp:nvSpPr>
        <dsp:cNvPr id="0" name=""/>
        <dsp:cNvSpPr/>
      </dsp:nvSpPr>
      <dsp:spPr>
        <a:xfrm>
          <a:off x="3007093" y="4029365"/>
          <a:ext cx="1872513" cy="57111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300" kern="1200" dirty="0"/>
            <a:t>Identitas</a:t>
          </a:r>
          <a:endParaRPr lang="en-ID" sz="2300" kern="1200" dirty="0"/>
        </a:p>
      </dsp:txBody>
      <dsp:txXfrm>
        <a:off x="3034973" y="4057245"/>
        <a:ext cx="1816753" cy="515356"/>
      </dsp:txXfrm>
    </dsp:sp>
    <dsp:sp modelId="{AB6F615B-CE67-4CBA-9461-DDD561E79359}">
      <dsp:nvSpPr>
        <dsp:cNvPr id="0" name=""/>
        <dsp:cNvSpPr/>
      </dsp:nvSpPr>
      <dsp:spPr>
        <a:xfrm>
          <a:off x="5254109" y="2821594"/>
          <a:ext cx="1872513" cy="5711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300" kern="1200" dirty="0"/>
            <a:t>Agama</a:t>
          </a:r>
          <a:endParaRPr lang="en-ID" sz="2300" kern="1200" dirty="0"/>
        </a:p>
      </dsp:txBody>
      <dsp:txXfrm>
        <a:off x="5254109" y="2821594"/>
        <a:ext cx="1872513" cy="571116"/>
      </dsp:txXfrm>
    </dsp:sp>
    <dsp:sp modelId="{4EDB6B99-4968-4BB6-8AE4-22D1CC9A9F51}">
      <dsp:nvSpPr>
        <dsp:cNvPr id="0" name=""/>
        <dsp:cNvSpPr/>
      </dsp:nvSpPr>
      <dsp:spPr>
        <a:xfrm>
          <a:off x="5254109" y="3626775"/>
          <a:ext cx="1872513" cy="5711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300" kern="1200" dirty="0"/>
            <a:t>Gender </a:t>
          </a:r>
          <a:endParaRPr lang="en-ID" sz="2300" kern="1200" dirty="0"/>
        </a:p>
      </dsp:txBody>
      <dsp:txXfrm>
        <a:off x="5254109" y="3626775"/>
        <a:ext cx="1872513" cy="571116"/>
      </dsp:txXfrm>
    </dsp:sp>
    <dsp:sp modelId="{7C1019E9-33D1-40CD-BEF3-F0DAA1FB8023}">
      <dsp:nvSpPr>
        <dsp:cNvPr id="0" name=""/>
        <dsp:cNvSpPr/>
      </dsp:nvSpPr>
      <dsp:spPr>
        <a:xfrm>
          <a:off x="5254109" y="4431956"/>
          <a:ext cx="1872513" cy="5711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300" kern="1200" dirty="0"/>
            <a:t>Ilmu</a:t>
          </a:r>
          <a:endParaRPr lang="en-ID" sz="2300" kern="1200" dirty="0"/>
        </a:p>
      </dsp:txBody>
      <dsp:txXfrm>
        <a:off x="5254109" y="4431956"/>
        <a:ext cx="1872513" cy="571116"/>
      </dsp:txXfrm>
    </dsp:sp>
    <dsp:sp modelId="{8A966EC4-09BA-4DCA-92A9-A3F7A201E12B}">
      <dsp:nvSpPr>
        <dsp:cNvPr id="0" name=""/>
        <dsp:cNvSpPr/>
      </dsp:nvSpPr>
      <dsp:spPr>
        <a:xfrm>
          <a:off x="5254109" y="5237136"/>
          <a:ext cx="1872513" cy="5711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300" kern="1200" dirty="0"/>
        </a:p>
      </dsp:txBody>
      <dsp:txXfrm>
        <a:off x="5254109" y="5237136"/>
        <a:ext cx="1872513" cy="571116"/>
      </dsp:txXfrm>
    </dsp:sp>
    <dsp:sp modelId="{45F2ECF5-38A0-42D3-94BB-9DD600D646CF}">
      <dsp:nvSpPr>
        <dsp:cNvPr id="0" name=""/>
        <dsp:cNvSpPr/>
      </dsp:nvSpPr>
      <dsp:spPr>
        <a:xfrm>
          <a:off x="3007093" y="4834546"/>
          <a:ext cx="1872513" cy="57111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300" kern="1200" dirty="0"/>
            <a:t>Perlindungan</a:t>
          </a:r>
          <a:endParaRPr lang="en-ID" sz="2300" kern="1200" dirty="0"/>
        </a:p>
      </dsp:txBody>
      <dsp:txXfrm>
        <a:off x="3034973" y="4862426"/>
        <a:ext cx="1816753" cy="5153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B737DB-3A33-4816-989F-EB681F88CD2F}">
      <dsp:nvSpPr>
        <dsp:cNvPr id="0" name=""/>
        <dsp:cNvSpPr/>
      </dsp:nvSpPr>
      <dsp:spPr>
        <a:xfrm>
          <a:off x="5163468" y="3168095"/>
          <a:ext cx="438810" cy="23586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9405" y="0"/>
              </a:lnTo>
              <a:lnTo>
                <a:pt x="219405" y="2358606"/>
              </a:lnTo>
              <a:lnTo>
                <a:pt x="438810" y="235860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C6CBA1-E689-480E-829D-AAADD2620AAB}">
      <dsp:nvSpPr>
        <dsp:cNvPr id="0" name=""/>
        <dsp:cNvSpPr/>
      </dsp:nvSpPr>
      <dsp:spPr>
        <a:xfrm>
          <a:off x="5163468" y="3168095"/>
          <a:ext cx="438810" cy="14151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9405" y="0"/>
              </a:lnTo>
              <a:lnTo>
                <a:pt x="219405" y="1415163"/>
              </a:lnTo>
              <a:lnTo>
                <a:pt x="438810" y="141516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E93EBA-9689-4586-9DDF-DB86501FB104}">
      <dsp:nvSpPr>
        <dsp:cNvPr id="0" name=""/>
        <dsp:cNvSpPr/>
      </dsp:nvSpPr>
      <dsp:spPr>
        <a:xfrm>
          <a:off x="5163468" y="3168095"/>
          <a:ext cx="438810" cy="4717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9405" y="0"/>
              </a:lnTo>
              <a:lnTo>
                <a:pt x="219405" y="471721"/>
              </a:lnTo>
              <a:lnTo>
                <a:pt x="438810" y="47172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4736E9-5886-44F7-AA7E-F29B37334BF2}">
      <dsp:nvSpPr>
        <dsp:cNvPr id="0" name=""/>
        <dsp:cNvSpPr/>
      </dsp:nvSpPr>
      <dsp:spPr>
        <a:xfrm>
          <a:off x="5163468" y="2696373"/>
          <a:ext cx="438810" cy="471721"/>
        </a:xfrm>
        <a:custGeom>
          <a:avLst/>
          <a:gdLst/>
          <a:ahLst/>
          <a:cxnLst/>
          <a:rect l="0" t="0" r="0" b="0"/>
          <a:pathLst>
            <a:path>
              <a:moveTo>
                <a:pt x="0" y="471721"/>
              </a:moveTo>
              <a:lnTo>
                <a:pt x="219405" y="471721"/>
              </a:lnTo>
              <a:lnTo>
                <a:pt x="219405" y="0"/>
              </a:lnTo>
              <a:lnTo>
                <a:pt x="438810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75D78A-61AF-4B5C-8D80-3E43C5EFC291}">
      <dsp:nvSpPr>
        <dsp:cNvPr id="0" name=""/>
        <dsp:cNvSpPr/>
      </dsp:nvSpPr>
      <dsp:spPr>
        <a:xfrm>
          <a:off x="5163468" y="1752931"/>
          <a:ext cx="438810" cy="1415163"/>
        </a:xfrm>
        <a:custGeom>
          <a:avLst/>
          <a:gdLst/>
          <a:ahLst/>
          <a:cxnLst/>
          <a:rect l="0" t="0" r="0" b="0"/>
          <a:pathLst>
            <a:path>
              <a:moveTo>
                <a:pt x="0" y="1415163"/>
              </a:moveTo>
              <a:lnTo>
                <a:pt x="219405" y="1415163"/>
              </a:lnTo>
              <a:lnTo>
                <a:pt x="219405" y="0"/>
              </a:lnTo>
              <a:lnTo>
                <a:pt x="438810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136890-D949-4E0A-9DB9-5192F1F9B40C}">
      <dsp:nvSpPr>
        <dsp:cNvPr id="0" name=""/>
        <dsp:cNvSpPr/>
      </dsp:nvSpPr>
      <dsp:spPr>
        <a:xfrm>
          <a:off x="5163468" y="809488"/>
          <a:ext cx="438810" cy="2358606"/>
        </a:xfrm>
        <a:custGeom>
          <a:avLst/>
          <a:gdLst/>
          <a:ahLst/>
          <a:cxnLst/>
          <a:rect l="0" t="0" r="0" b="0"/>
          <a:pathLst>
            <a:path>
              <a:moveTo>
                <a:pt x="0" y="2358606"/>
              </a:moveTo>
              <a:lnTo>
                <a:pt x="219405" y="2358606"/>
              </a:lnTo>
              <a:lnTo>
                <a:pt x="219405" y="0"/>
              </a:lnTo>
              <a:lnTo>
                <a:pt x="438810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08ADB6-12C9-4B0E-8474-ACA486B33D13}">
      <dsp:nvSpPr>
        <dsp:cNvPr id="0" name=""/>
        <dsp:cNvSpPr/>
      </dsp:nvSpPr>
      <dsp:spPr>
        <a:xfrm>
          <a:off x="2530605" y="1752931"/>
          <a:ext cx="438810" cy="14151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9405" y="0"/>
              </a:lnTo>
              <a:lnTo>
                <a:pt x="219405" y="1415163"/>
              </a:lnTo>
              <a:lnTo>
                <a:pt x="438810" y="141516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573ABF-72B9-42BC-8E8C-2B87FC1260DD}">
      <dsp:nvSpPr>
        <dsp:cNvPr id="0" name=""/>
        <dsp:cNvSpPr/>
      </dsp:nvSpPr>
      <dsp:spPr>
        <a:xfrm>
          <a:off x="2530605" y="1752931"/>
          <a:ext cx="438810" cy="4717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9405" y="0"/>
              </a:lnTo>
              <a:lnTo>
                <a:pt x="219405" y="471721"/>
              </a:lnTo>
              <a:lnTo>
                <a:pt x="438810" y="47172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27BC35-7489-4232-8BA4-8A35129468A1}">
      <dsp:nvSpPr>
        <dsp:cNvPr id="0" name=""/>
        <dsp:cNvSpPr/>
      </dsp:nvSpPr>
      <dsp:spPr>
        <a:xfrm>
          <a:off x="2530605" y="1281210"/>
          <a:ext cx="438810" cy="471721"/>
        </a:xfrm>
        <a:custGeom>
          <a:avLst/>
          <a:gdLst/>
          <a:ahLst/>
          <a:cxnLst/>
          <a:rect l="0" t="0" r="0" b="0"/>
          <a:pathLst>
            <a:path>
              <a:moveTo>
                <a:pt x="0" y="471721"/>
              </a:moveTo>
              <a:lnTo>
                <a:pt x="219405" y="471721"/>
              </a:lnTo>
              <a:lnTo>
                <a:pt x="219405" y="0"/>
              </a:lnTo>
              <a:lnTo>
                <a:pt x="438810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920682-B005-4596-A70E-C555406A0357}">
      <dsp:nvSpPr>
        <dsp:cNvPr id="0" name=""/>
        <dsp:cNvSpPr/>
      </dsp:nvSpPr>
      <dsp:spPr>
        <a:xfrm>
          <a:off x="2530605" y="337767"/>
          <a:ext cx="438810" cy="1415163"/>
        </a:xfrm>
        <a:custGeom>
          <a:avLst/>
          <a:gdLst/>
          <a:ahLst/>
          <a:cxnLst/>
          <a:rect l="0" t="0" r="0" b="0"/>
          <a:pathLst>
            <a:path>
              <a:moveTo>
                <a:pt x="0" y="1415163"/>
              </a:moveTo>
              <a:lnTo>
                <a:pt x="219405" y="1415163"/>
              </a:lnTo>
              <a:lnTo>
                <a:pt x="219405" y="0"/>
              </a:lnTo>
              <a:lnTo>
                <a:pt x="438810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CDC8AE-FC15-4FBE-83A7-9CBF7C0ADDCE}">
      <dsp:nvSpPr>
        <dsp:cNvPr id="0" name=""/>
        <dsp:cNvSpPr/>
      </dsp:nvSpPr>
      <dsp:spPr>
        <a:xfrm>
          <a:off x="336553" y="1418338"/>
          <a:ext cx="2194052" cy="6691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Hukum Pakaian</a:t>
          </a:r>
          <a:endParaRPr lang="en-ID" sz="2000" kern="1200" dirty="0"/>
        </a:p>
      </dsp:txBody>
      <dsp:txXfrm>
        <a:off x="369220" y="1451005"/>
        <a:ext cx="2128718" cy="603851"/>
      </dsp:txXfrm>
    </dsp:sp>
    <dsp:sp modelId="{5388F66F-8682-4F93-9BF2-BEC6045560E8}">
      <dsp:nvSpPr>
        <dsp:cNvPr id="0" name=""/>
        <dsp:cNvSpPr/>
      </dsp:nvSpPr>
      <dsp:spPr>
        <a:xfrm>
          <a:off x="2969416" y="3174"/>
          <a:ext cx="2194052" cy="6691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Wajib</a:t>
          </a:r>
          <a:endParaRPr lang="en-ID" sz="2000" kern="1200" dirty="0"/>
        </a:p>
      </dsp:txBody>
      <dsp:txXfrm>
        <a:off x="3002083" y="35841"/>
        <a:ext cx="2128718" cy="603851"/>
      </dsp:txXfrm>
    </dsp:sp>
    <dsp:sp modelId="{87A1CEF3-9290-4FD0-BDB5-06A98AF1AF9A}">
      <dsp:nvSpPr>
        <dsp:cNvPr id="0" name=""/>
        <dsp:cNvSpPr/>
      </dsp:nvSpPr>
      <dsp:spPr>
        <a:xfrm>
          <a:off x="2969416" y="946617"/>
          <a:ext cx="2194052" cy="6691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Sunnah</a:t>
          </a:r>
          <a:endParaRPr lang="en-ID" sz="2000" kern="1200" dirty="0"/>
        </a:p>
      </dsp:txBody>
      <dsp:txXfrm>
        <a:off x="3002083" y="979284"/>
        <a:ext cx="2128718" cy="603851"/>
      </dsp:txXfrm>
    </dsp:sp>
    <dsp:sp modelId="{33F0E367-9CBB-4E6A-804F-F77C87160E45}">
      <dsp:nvSpPr>
        <dsp:cNvPr id="0" name=""/>
        <dsp:cNvSpPr/>
      </dsp:nvSpPr>
      <dsp:spPr>
        <a:xfrm>
          <a:off x="2969416" y="1890059"/>
          <a:ext cx="2194052" cy="6691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Makruh</a:t>
          </a:r>
          <a:endParaRPr lang="en-ID" sz="2000" kern="1200" dirty="0"/>
        </a:p>
      </dsp:txBody>
      <dsp:txXfrm>
        <a:off x="3002083" y="1922726"/>
        <a:ext cx="2128718" cy="603851"/>
      </dsp:txXfrm>
    </dsp:sp>
    <dsp:sp modelId="{AEF2ACBE-F61B-43FB-9907-219859A67D8E}">
      <dsp:nvSpPr>
        <dsp:cNvPr id="0" name=""/>
        <dsp:cNvSpPr/>
      </dsp:nvSpPr>
      <dsp:spPr>
        <a:xfrm>
          <a:off x="2969416" y="2833502"/>
          <a:ext cx="2194052" cy="6691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Haram</a:t>
          </a:r>
          <a:endParaRPr lang="en-ID" sz="2000" kern="1200" dirty="0"/>
        </a:p>
      </dsp:txBody>
      <dsp:txXfrm>
        <a:off x="3002083" y="2866169"/>
        <a:ext cx="2128718" cy="603851"/>
      </dsp:txXfrm>
    </dsp:sp>
    <dsp:sp modelId="{69AD6EA0-5329-4F6D-8EE9-5EA63C36F122}">
      <dsp:nvSpPr>
        <dsp:cNvPr id="0" name=""/>
        <dsp:cNvSpPr/>
      </dsp:nvSpPr>
      <dsp:spPr>
        <a:xfrm>
          <a:off x="5602279" y="474896"/>
          <a:ext cx="2194052" cy="6691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Tidak Tutup Aurat</a:t>
          </a:r>
          <a:endParaRPr lang="en-ID" sz="2000" kern="1200" dirty="0"/>
        </a:p>
      </dsp:txBody>
      <dsp:txXfrm>
        <a:off x="5634946" y="507563"/>
        <a:ext cx="2128718" cy="603851"/>
      </dsp:txXfrm>
    </dsp:sp>
    <dsp:sp modelId="{FB5FE1D5-8E2A-44DF-B1E3-C2CBC204B7E7}">
      <dsp:nvSpPr>
        <dsp:cNvPr id="0" name=""/>
        <dsp:cNvSpPr/>
      </dsp:nvSpPr>
      <dsp:spPr>
        <a:xfrm>
          <a:off x="5602279" y="1418338"/>
          <a:ext cx="2194052" cy="6691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Tasyabbuh Non Muslim</a:t>
          </a:r>
          <a:endParaRPr lang="en-ID" sz="2000" kern="1200" dirty="0"/>
        </a:p>
      </dsp:txBody>
      <dsp:txXfrm>
        <a:off x="5634946" y="1451005"/>
        <a:ext cx="2128718" cy="603851"/>
      </dsp:txXfrm>
    </dsp:sp>
    <dsp:sp modelId="{0E782288-2459-48C8-844B-F9ED7531791D}">
      <dsp:nvSpPr>
        <dsp:cNvPr id="0" name=""/>
        <dsp:cNvSpPr/>
      </dsp:nvSpPr>
      <dsp:spPr>
        <a:xfrm>
          <a:off x="5602279" y="2361780"/>
          <a:ext cx="2194052" cy="6691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Tasyabbuh Lawan Jenis</a:t>
          </a:r>
          <a:endParaRPr lang="en-ID" sz="2000" kern="1200" dirty="0"/>
        </a:p>
      </dsp:txBody>
      <dsp:txXfrm>
        <a:off x="5634946" y="2394447"/>
        <a:ext cx="2128718" cy="603851"/>
      </dsp:txXfrm>
    </dsp:sp>
    <dsp:sp modelId="{09832507-72D9-43E9-AC09-110233EAC617}">
      <dsp:nvSpPr>
        <dsp:cNvPr id="0" name=""/>
        <dsp:cNvSpPr/>
      </dsp:nvSpPr>
      <dsp:spPr>
        <a:xfrm>
          <a:off x="5602279" y="3305223"/>
          <a:ext cx="2194052" cy="6691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Najis</a:t>
          </a:r>
          <a:endParaRPr lang="en-ID" sz="2000" kern="1200" dirty="0"/>
        </a:p>
      </dsp:txBody>
      <dsp:txXfrm>
        <a:off x="5634946" y="3337890"/>
        <a:ext cx="2128718" cy="603851"/>
      </dsp:txXfrm>
    </dsp:sp>
    <dsp:sp modelId="{05649AAD-0D90-4ACD-8985-A71B24117711}">
      <dsp:nvSpPr>
        <dsp:cNvPr id="0" name=""/>
        <dsp:cNvSpPr/>
      </dsp:nvSpPr>
      <dsp:spPr>
        <a:xfrm>
          <a:off x="5602279" y="4248665"/>
          <a:ext cx="2194052" cy="6691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Emas Laki-laki</a:t>
          </a:r>
          <a:endParaRPr lang="en-ID" sz="2000" kern="1200" dirty="0"/>
        </a:p>
      </dsp:txBody>
      <dsp:txXfrm>
        <a:off x="5634946" y="4281332"/>
        <a:ext cx="2128718" cy="603851"/>
      </dsp:txXfrm>
    </dsp:sp>
    <dsp:sp modelId="{63F15103-AB98-4F13-A98A-9535D3602BFA}">
      <dsp:nvSpPr>
        <dsp:cNvPr id="0" name=""/>
        <dsp:cNvSpPr/>
      </dsp:nvSpPr>
      <dsp:spPr>
        <a:xfrm>
          <a:off x="5602279" y="5192108"/>
          <a:ext cx="2194052" cy="6691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000" kern="1200" dirty="0"/>
            <a:t>Sombong</a:t>
          </a:r>
          <a:endParaRPr lang="en-ID" sz="2000" kern="1200" dirty="0"/>
        </a:p>
      </dsp:txBody>
      <dsp:txXfrm>
        <a:off x="5634946" y="5224775"/>
        <a:ext cx="2128718" cy="6038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4A5CD-5766-488B-B3DB-884F3E705BD1}" type="datetimeFigureOut">
              <a:rPr lang="en-ID" smtClean="0"/>
              <a:t>03/03/2018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EDD0-3C9D-4E87-AB6A-2385FFB9D5B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18303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4A5CD-5766-488B-B3DB-884F3E705BD1}" type="datetimeFigureOut">
              <a:rPr lang="en-ID" smtClean="0"/>
              <a:t>03/03/2018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EDD0-3C9D-4E87-AB6A-2385FFB9D5B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43050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4A5CD-5766-488B-B3DB-884F3E705BD1}" type="datetimeFigureOut">
              <a:rPr lang="en-ID" smtClean="0"/>
              <a:t>03/03/2018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EDD0-3C9D-4E87-AB6A-2385FFB9D5B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85388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4A5CD-5766-488B-B3DB-884F3E705BD1}" type="datetimeFigureOut">
              <a:rPr lang="en-ID" smtClean="0"/>
              <a:t>03/03/2018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EDD0-3C9D-4E87-AB6A-2385FFB9D5B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38628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4A5CD-5766-488B-B3DB-884F3E705BD1}" type="datetimeFigureOut">
              <a:rPr lang="en-ID" smtClean="0"/>
              <a:t>03/03/2018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EDD0-3C9D-4E87-AB6A-2385FFB9D5B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73140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4A5CD-5766-488B-B3DB-884F3E705BD1}" type="datetimeFigureOut">
              <a:rPr lang="en-ID" smtClean="0"/>
              <a:t>03/03/2018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EDD0-3C9D-4E87-AB6A-2385FFB9D5B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67953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4A5CD-5766-488B-B3DB-884F3E705BD1}" type="datetimeFigureOut">
              <a:rPr lang="en-ID" smtClean="0"/>
              <a:t>03/03/2018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EDD0-3C9D-4E87-AB6A-2385FFB9D5B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43459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4A5CD-5766-488B-B3DB-884F3E705BD1}" type="datetimeFigureOut">
              <a:rPr lang="en-ID" smtClean="0"/>
              <a:t>03/03/2018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EDD0-3C9D-4E87-AB6A-2385FFB9D5B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38833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4A5CD-5766-488B-B3DB-884F3E705BD1}" type="datetimeFigureOut">
              <a:rPr lang="en-ID" smtClean="0"/>
              <a:t>03/03/2018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EDD0-3C9D-4E87-AB6A-2385FFB9D5B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12834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4A5CD-5766-488B-B3DB-884F3E705BD1}" type="datetimeFigureOut">
              <a:rPr lang="en-ID" smtClean="0"/>
              <a:t>03/03/2018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EDD0-3C9D-4E87-AB6A-2385FFB9D5B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90443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4A5CD-5766-488B-B3DB-884F3E705BD1}" type="datetimeFigureOut">
              <a:rPr lang="en-ID" smtClean="0"/>
              <a:t>03/03/2018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EDD0-3C9D-4E87-AB6A-2385FFB9D5B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30691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4A5CD-5766-488B-B3DB-884F3E705BD1}" type="datetimeFigureOut">
              <a:rPr lang="en-ID" smtClean="0"/>
              <a:t>03/03/2018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0EDD0-3C9D-4E87-AB6A-2385FFB9D5B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01153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F580C0-7881-42D2-8DD7-81E204E69D2A}"/>
              </a:ext>
            </a:extLst>
          </p:cNvPr>
          <p:cNvSpPr/>
          <p:nvPr/>
        </p:nvSpPr>
        <p:spPr>
          <a:xfrm>
            <a:off x="522211" y="2398013"/>
            <a:ext cx="8099577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id-ID" sz="7200" b="1" dirty="0">
                <a:solidFill>
                  <a:srgbClr val="FF0000"/>
                </a:solidFill>
              </a:rPr>
              <a:t>FIQIH PAKAIAN &amp; PERHIASAN</a:t>
            </a:r>
            <a:endParaRPr lang="en-ID"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671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37C6B5C-0B52-45F5-8507-5ADDFA3E0D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9596493"/>
              </p:ext>
            </p:extLst>
          </p:nvPr>
        </p:nvGraphicFramePr>
        <p:xfrm>
          <a:off x="562708" y="483577"/>
          <a:ext cx="7886700" cy="5811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42338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9A0A1B5-3F36-4BAB-8F30-2DDD9F7D44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89A0A1B5-3F36-4BAB-8F30-2DDD9F7D44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4CE332C-5ADD-4DE8-89C9-39707640EA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D4CE332C-5ADD-4DE8-89C9-39707640EA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19C3FE5-00BE-41E6-999F-063254A46A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619C3FE5-00BE-41E6-999F-063254A46A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ACBC005-51E4-48B0-B030-AD80691F43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dgm id="{8ACBC005-51E4-48B0-B030-AD80691F43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54BD475-3D78-40F6-840F-C2BD331351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D54BD475-3D78-40F6-840F-C2BD331351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CEF2AF7-0553-45D2-9CA5-75D80D73A5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>
                                            <p:graphicEl>
                                              <a:dgm id="{ACEF2AF7-0553-45D2-9CA5-75D80D73A5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81A1240-08A2-45D2-805E-9CA673F635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B81A1240-08A2-45D2-805E-9CA673F635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A34F1FB-3DC1-4C9B-8753-C0BB7AF171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7A34F1FB-3DC1-4C9B-8753-C0BB7AF171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1CAF2B-5283-4F4E-9EF3-14023E2CF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">
                                            <p:graphicEl>
                                              <a:dgm id="{A41CAF2B-5283-4F4E-9EF3-14023E2CF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DAD1FBE-6085-495D-8A0D-5B3EAD9A34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4DAD1FBE-6085-495D-8A0D-5B3EAD9A34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A0DCFC7-EF1C-430E-A32B-443E44709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">
                                            <p:graphicEl>
                                              <a:dgm id="{0A0DCFC7-EF1C-430E-A32B-443E44709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AC880A1-4A56-4CD0-9617-2D9F4FA710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graphicEl>
                                              <a:dgm id="{8AC880A1-4A56-4CD0-9617-2D9F4FA710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E7319BA-9D11-4845-973C-E144E021F8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graphicEl>
                                              <a:dgm id="{BE7319BA-9D11-4845-973C-E144E021F8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4177343-61A5-4A18-8E4B-F1E20CEC52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">
                                            <p:graphicEl>
                                              <a:dgm id="{54177343-61A5-4A18-8E4B-F1E20CEC52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85B721-C7E1-4C1A-9017-9AFF391111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3085B721-C7E1-4C1A-9017-9AFF391111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B6F615B-CE67-4CBA-9461-DDD561E793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">
                                            <p:graphicEl>
                                              <a:dgm id="{AB6F615B-CE67-4CBA-9461-DDD561E793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73778E3-2704-4656-B56A-E8100EAEF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">
                                            <p:graphicEl>
                                              <a:dgm id="{A73778E3-2704-4656-B56A-E8100EAEF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DB6B99-4968-4BB6-8AE4-22D1CC9A9F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4EDB6B99-4968-4BB6-8AE4-22D1CC9A9F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8B1D95-F378-4C42-958C-B6635F0495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">
                                            <p:graphicEl>
                                              <a:dgm id="{0B8B1D95-F378-4C42-958C-B6635F0495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1019E9-33D1-40CD-BEF3-F0DAA1FB80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">
                                            <p:graphicEl>
                                              <a:dgm id="{7C1019E9-33D1-40CD-BEF3-F0DAA1FB80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9AA4447-E3E7-4C91-AD67-5B91BCFF31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">
                                            <p:graphicEl>
                                              <a:dgm id="{09AA4447-E3E7-4C91-AD67-5B91BCFF31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A966EC4-09BA-4DCA-92A9-A3F7A201E1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">
                                            <p:graphicEl>
                                              <a:dgm id="{8A966EC4-09BA-4DCA-92A9-A3F7A201E1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581B89D-1CBA-47AD-B60C-0012E0C606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8581B89D-1CBA-47AD-B60C-0012E0C606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F2ECF5-38A0-42D3-94BB-9DD600D646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4">
                                            <p:graphicEl>
                                              <a:dgm id="{45F2ECF5-38A0-42D3-94BB-9DD600D646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9BB9961-6C43-4C77-BA45-D369870303CC}"/>
              </a:ext>
            </a:extLst>
          </p:cNvPr>
          <p:cNvSpPr/>
          <p:nvPr/>
        </p:nvSpPr>
        <p:spPr>
          <a:xfrm>
            <a:off x="302404" y="1837482"/>
            <a:ext cx="8099577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/>
            <a:r>
              <a:rPr lang="ar-SA" sz="5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يَا بَنِي آدَمَ قَدْ أَنْزَلْنَا عَلَيْكُمْ لِبَاسًا يُوَارِي سَوْآتِكُمْ وَرِيشًا </a:t>
            </a:r>
          </a:p>
          <a:p>
            <a:pPr algn="ctr"/>
            <a:endParaRPr lang="id-ID" dirty="0"/>
          </a:p>
          <a:p>
            <a:pPr algn="ctr"/>
            <a:r>
              <a:rPr lang="en-ID" sz="3600" dirty="0"/>
              <a:t>Hai </a:t>
            </a:r>
            <a:r>
              <a:rPr lang="en-ID" sz="3600" dirty="0" err="1"/>
              <a:t>anak</a:t>
            </a:r>
            <a:r>
              <a:rPr lang="en-ID" sz="3600" dirty="0"/>
              <a:t> Adam, </a:t>
            </a:r>
            <a:r>
              <a:rPr lang="en-ID" sz="3600" dirty="0" err="1"/>
              <a:t>sesungguhnya</a:t>
            </a:r>
            <a:r>
              <a:rPr lang="en-ID" sz="3600" dirty="0"/>
              <a:t> Kami </a:t>
            </a:r>
            <a:r>
              <a:rPr lang="en-ID" sz="3600" dirty="0" err="1"/>
              <a:t>telah</a:t>
            </a:r>
            <a:r>
              <a:rPr lang="en-ID" sz="3600" dirty="0"/>
              <a:t> </a:t>
            </a:r>
            <a:r>
              <a:rPr lang="en-ID" sz="3600" dirty="0" err="1"/>
              <a:t>menurunkan</a:t>
            </a:r>
            <a:r>
              <a:rPr lang="en-ID" sz="3600" dirty="0"/>
              <a:t> </a:t>
            </a:r>
            <a:r>
              <a:rPr lang="en-ID" sz="3600" dirty="0" err="1"/>
              <a:t>kepadamu</a:t>
            </a:r>
            <a:r>
              <a:rPr lang="en-ID" sz="3600" dirty="0"/>
              <a:t> </a:t>
            </a:r>
            <a:r>
              <a:rPr lang="en-ID" sz="3600" dirty="0" err="1"/>
              <a:t>pakaian</a:t>
            </a:r>
            <a:r>
              <a:rPr lang="en-ID" sz="3600" dirty="0"/>
              <a:t> </a:t>
            </a:r>
            <a:r>
              <a:rPr lang="en-ID" sz="3600" dirty="0" err="1"/>
              <a:t>untuk</a:t>
            </a:r>
            <a:r>
              <a:rPr lang="en-ID" sz="3600" dirty="0"/>
              <a:t> </a:t>
            </a:r>
            <a:r>
              <a:rPr lang="en-ID" sz="3600" dirty="0" err="1"/>
              <a:t>menutupi</a:t>
            </a:r>
            <a:r>
              <a:rPr lang="en-ID" sz="3600" dirty="0"/>
              <a:t> </a:t>
            </a:r>
            <a:r>
              <a:rPr lang="en-ID" sz="3600" dirty="0" err="1"/>
              <a:t>auratmu</a:t>
            </a:r>
            <a:r>
              <a:rPr lang="en-ID" sz="3600" dirty="0"/>
              <a:t> </a:t>
            </a:r>
            <a:r>
              <a:rPr lang="en-ID" sz="3600" dirty="0" err="1"/>
              <a:t>dan</a:t>
            </a:r>
            <a:r>
              <a:rPr lang="en-ID" sz="3600" dirty="0"/>
              <a:t> </a:t>
            </a:r>
            <a:r>
              <a:rPr lang="en-ID" sz="3600" dirty="0" err="1"/>
              <a:t>pakaian</a:t>
            </a:r>
            <a:r>
              <a:rPr lang="en-ID" sz="3600" dirty="0"/>
              <a:t>  </a:t>
            </a:r>
            <a:r>
              <a:rPr lang="en-ID" sz="3600" dirty="0" err="1"/>
              <a:t>indah</a:t>
            </a:r>
            <a:r>
              <a:rPr lang="en-ID" sz="3600" dirty="0"/>
              <a:t> </a:t>
            </a:r>
            <a:r>
              <a:rPr lang="en-ID" sz="3600" dirty="0" err="1"/>
              <a:t>untuk</a:t>
            </a:r>
            <a:r>
              <a:rPr lang="en-ID" sz="3600" dirty="0"/>
              <a:t> </a:t>
            </a:r>
            <a:r>
              <a:rPr lang="en-ID" sz="3600" dirty="0" err="1"/>
              <a:t>perhiasan</a:t>
            </a:r>
            <a:r>
              <a:rPr lang="en-ID" sz="3600" dirty="0"/>
              <a:t>. </a:t>
            </a:r>
            <a:endParaRPr lang="id-ID" sz="3600" dirty="0"/>
          </a:p>
          <a:p>
            <a:pPr algn="ctr"/>
            <a:r>
              <a:rPr lang="en-ID" dirty="0"/>
              <a:t>(QS. Al-</a:t>
            </a:r>
            <a:r>
              <a:rPr lang="en-ID" dirty="0" err="1"/>
              <a:t>A’raf</a:t>
            </a:r>
            <a:r>
              <a:rPr lang="en-ID" dirty="0"/>
              <a:t> : 26)</a:t>
            </a:r>
          </a:p>
        </p:txBody>
      </p:sp>
    </p:spTree>
    <p:extLst>
      <p:ext uri="{BB962C8B-B14F-4D97-AF65-F5344CB8AC3E}">
        <p14:creationId xmlns:p14="http://schemas.microsoft.com/office/powerpoint/2010/main" val="1613361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0096D5-FE5C-4444-AD7F-0FBD1E54F051}"/>
              </a:ext>
            </a:extLst>
          </p:cNvPr>
          <p:cNvSpPr/>
          <p:nvPr/>
        </p:nvSpPr>
        <p:spPr>
          <a:xfrm>
            <a:off x="234465" y="1382286"/>
            <a:ext cx="8909535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/>
            <a:r>
              <a:rPr lang="ar-SA" sz="8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يَا بَنِي آدَمَ خُذُواْ زِينَتَكُمْ عِندَ كُلِّ مَسْجِدٍ</a:t>
            </a:r>
          </a:p>
          <a:p>
            <a:pPr algn="ctr" rtl="1"/>
            <a:r>
              <a:rPr lang="en-ID" sz="5400" dirty="0"/>
              <a:t>Hai </a:t>
            </a:r>
            <a:r>
              <a:rPr lang="en-ID" sz="5400" dirty="0" err="1"/>
              <a:t>anak</a:t>
            </a:r>
            <a:r>
              <a:rPr lang="en-ID" sz="5400" dirty="0"/>
              <a:t> Adam, </a:t>
            </a:r>
            <a:r>
              <a:rPr lang="en-ID" sz="5400" dirty="0" err="1"/>
              <a:t>pakailah</a:t>
            </a:r>
            <a:r>
              <a:rPr lang="en-ID" sz="5400" dirty="0"/>
              <a:t> </a:t>
            </a:r>
            <a:r>
              <a:rPr lang="en-ID" sz="5400" dirty="0" err="1"/>
              <a:t>pakaianmu</a:t>
            </a:r>
            <a:r>
              <a:rPr lang="en-ID" sz="5400" dirty="0"/>
              <a:t> yang </a:t>
            </a:r>
            <a:r>
              <a:rPr lang="en-ID" sz="5400" dirty="0" err="1"/>
              <a:t>indah</a:t>
            </a:r>
            <a:r>
              <a:rPr lang="en-ID" sz="5400" dirty="0"/>
              <a:t> di </a:t>
            </a:r>
            <a:r>
              <a:rPr lang="en-ID" sz="5400" dirty="0" err="1"/>
              <a:t>setiap</a:t>
            </a:r>
            <a:r>
              <a:rPr lang="en-ID" sz="5400" dirty="0"/>
              <a:t> (</a:t>
            </a:r>
            <a:r>
              <a:rPr lang="en-ID" sz="5400" dirty="0" err="1"/>
              <a:t>memasuki</a:t>
            </a:r>
            <a:r>
              <a:rPr lang="en-ID" sz="5400" dirty="0"/>
              <a:t>) m</a:t>
            </a:r>
            <a:r>
              <a:rPr lang="id-ID" sz="5400" dirty="0"/>
              <a:t>a</a:t>
            </a:r>
            <a:r>
              <a:rPr lang="en-ID" sz="5400" dirty="0" err="1"/>
              <a:t>sjid</a:t>
            </a:r>
            <a:r>
              <a:rPr lang="en-ID" sz="5400" dirty="0"/>
              <a:t>. </a:t>
            </a:r>
            <a:endParaRPr lang="id-ID" sz="5400" dirty="0"/>
          </a:p>
          <a:p>
            <a:pPr algn="ctr" rtl="1"/>
            <a:r>
              <a:rPr lang="en-ID" dirty="0"/>
              <a:t>(QS. Al-</a:t>
            </a:r>
            <a:r>
              <a:rPr lang="en-ID" dirty="0" err="1"/>
              <a:t>A’raf</a:t>
            </a:r>
            <a:r>
              <a:rPr lang="en-ID" dirty="0"/>
              <a:t> : 31)</a:t>
            </a:r>
          </a:p>
        </p:txBody>
      </p:sp>
    </p:spTree>
    <p:extLst>
      <p:ext uri="{BB962C8B-B14F-4D97-AF65-F5344CB8AC3E}">
        <p14:creationId xmlns:p14="http://schemas.microsoft.com/office/powerpoint/2010/main" val="2684749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E4AF4E-2C43-4ED9-A973-265D7366A4A7}"/>
              </a:ext>
            </a:extLst>
          </p:cNvPr>
          <p:cNvSpPr/>
          <p:nvPr/>
        </p:nvSpPr>
        <p:spPr>
          <a:xfrm>
            <a:off x="522212" y="1863668"/>
            <a:ext cx="8099577" cy="418576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/>
            <a:r>
              <a:rPr lang="ar-SA" sz="5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وَجَعَلَ لَكُمْ سَرَابِيلَ تَقِيكُمُ الْحَرَّ وَسَرَابِيلَ تَقِيكُم بَأْسَكُمْ</a:t>
            </a:r>
          </a:p>
          <a:p>
            <a:pPr algn="ctr"/>
            <a:endParaRPr lang="id-ID" dirty="0"/>
          </a:p>
          <a:p>
            <a:pPr algn="ctr"/>
            <a:r>
              <a:rPr lang="en-ID" sz="4400" dirty="0"/>
              <a:t>Dan </a:t>
            </a:r>
            <a:r>
              <a:rPr lang="en-ID" sz="4400" dirty="0" err="1"/>
              <a:t>Dia</a:t>
            </a:r>
            <a:r>
              <a:rPr lang="en-ID" sz="4400" dirty="0"/>
              <a:t> </a:t>
            </a:r>
            <a:r>
              <a:rPr lang="en-ID" sz="4400" dirty="0" err="1"/>
              <a:t>jadikan</a:t>
            </a:r>
            <a:r>
              <a:rPr lang="en-ID" sz="4400" dirty="0"/>
              <a:t> </a:t>
            </a:r>
            <a:r>
              <a:rPr lang="en-ID" sz="4400" dirty="0" err="1"/>
              <a:t>bagimu</a:t>
            </a:r>
            <a:r>
              <a:rPr lang="en-ID" sz="4400" dirty="0"/>
              <a:t> </a:t>
            </a:r>
            <a:r>
              <a:rPr lang="en-ID" sz="4400" dirty="0" err="1"/>
              <a:t>pakaian</a:t>
            </a:r>
            <a:r>
              <a:rPr lang="en-ID" sz="4400" dirty="0"/>
              <a:t> yang </a:t>
            </a:r>
            <a:r>
              <a:rPr lang="en-ID" sz="4400" dirty="0" err="1"/>
              <a:t>memeliharamu</a:t>
            </a:r>
            <a:r>
              <a:rPr lang="en-ID" sz="4400" dirty="0"/>
              <a:t> </a:t>
            </a:r>
            <a:r>
              <a:rPr lang="en-ID" sz="4400" dirty="0" err="1"/>
              <a:t>dari</a:t>
            </a:r>
            <a:r>
              <a:rPr lang="en-ID" sz="4400" dirty="0"/>
              <a:t> </a:t>
            </a:r>
            <a:r>
              <a:rPr lang="en-ID" sz="4400" dirty="0" err="1"/>
              <a:t>panas</a:t>
            </a:r>
            <a:r>
              <a:rPr lang="en-ID" sz="4400" dirty="0"/>
              <a:t> </a:t>
            </a:r>
            <a:r>
              <a:rPr lang="en-ID" sz="4400" dirty="0" err="1"/>
              <a:t>dan</a:t>
            </a:r>
            <a:r>
              <a:rPr lang="en-ID" sz="4400" dirty="0"/>
              <a:t> </a:t>
            </a:r>
            <a:r>
              <a:rPr lang="en-ID" sz="4400" dirty="0" err="1"/>
              <a:t>pakaian</a:t>
            </a:r>
            <a:r>
              <a:rPr lang="en-ID" sz="4400" dirty="0"/>
              <a:t>  yang </a:t>
            </a:r>
            <a:r>
              <a:rPr lang="en-ID" sz="4400" dirty="0" err="1"/>
              <a:t>memelihara</a:t>
            </a:r>
            <a:r>
              <a:rPr lang="en-ID" sz="4400" dirty="0"/>
              <a:t> </a:t>
            </a:r>
            <a:r>
              <a:rPr lang="en-ID" sz="4400" dirty="0" err="1"/>
              <a:t>kamu</a:t>
            </a:r>
            <a:r>
              <a:rPr lang="en-ID" sz="4400" dirty="0"/>
              <a:t> </a:t>
            </a:r>
            <a:r>
              <a:rPr lang="en-ID" sz="4400" dirty="0" err="1"/>
              <a:t>dalam</a:t>
            </a:r>
            <a:r>
              <a:rPr lang="en-ID" sz="4400" dirty="0"/>
              <a:t> </a:t>
            </a:r>
            <a:r>
              <a:rPr lang="en-ID" sz="4400" dirty="0" err="1"/>
              <a:t>peperangan</a:t>
            </a:r>
            <a:r>
              <a:rPr lang="en-ID" sz="4400" dirty="0"/>
              <a:t>. </a:t>
            </a:r>
            <a:endParaRPr lang="id-ID" sz="4400" dirty="0"/>
          </a:p>
          <a:p>
            <a:pPr algn="ctr"/>
            <a:r>
              <a:rPr lang="en-ID" dirty="0"/>
              <a:t>(QS. An-</a:t>
            </a:r>
            <a:r>
              <a:rPr lang="en-ID" dirty="0" err="1"/>
              <a:t>Nahl</a:t>
            </a:r>
            <a:r>
              <a:rPr lang="en-ID" dirty="0"/>
              <a:t> : 81)</a:t>
            </a:r>
          </a:p>
        </p:txBody>
      </p:sp>
    </p:spTree>
    <p:extLst>
      <p:ext uri="{BB962C8B-B14F-4D97-AF65-F5344CB8AC3E}">
        <p14:creationId xmlns:p14="http://schemas.microsoft.com/office/powerpoint/2010/main" val="827837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B913BC-17FB-4FB8-A181-5F6F07BE80D7}"/>
              </a:ext>
            </a:extLst>
          </p:cNvPr>
          <p:cNvSpPr/>
          <p:nvPr/>
        </p:nvSpPr>
        <p:spPr>
          <a:xfrm>
            <a:off x="522212" y="1846215"/>
            <a:ext cx="8099577" cy="437042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/>
            <a:r>
              <a:rPr lang="ar-SA" sz="4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وَعَلَّمْنَاهُ صَنْعَةَ لَبُوسٍ لَكُمْ</a:t>
            </a:r>
          </a:p>
          <a:p>
            <a:pPr algn="ctr"/>
            <a:endParaRPr lang="id-ID" dirty="0"/>
          </a:p>
          <a:p>
            <a:pPr algn="ctr"/>
            <a:r>
              <a:rPr lang="en-ID" sz="4400" dirty="0"/>
              <a:t>Dan </a:t>
            </a:r>
            <a:r>
              <a:rPr lang="en-ID" sz="4400" dirty="0" err="1"/>
              <a:t>telah</a:t>
            </a:r>
            <a:r>
              <a:rPr lang="en-ID" sz="4400" dirty="0"/>
              <a:t> Kami </a:t>
            </a:r>
            <a:r>
              <a:rPr lang="en-ID" sz="4400" dirty="0" err="1"/>
              <a:t>ajarkan</a:t>
            </a:r>
            <a:r>
              <a:rPr lang="en-ID" sz="4400" dirty="0"/>
              <a:t> </a:t>
            </a:r>
            <a:r>
              <a:rPr lang="en-ID" sz="4400" dirty="0" err="1"/>
              <a:t>kepada</a:t>
            </a:r>
            <a:r>
              <a:rPr lang="en-ID" sz="4400" dirty="0"/>
              <a:t> </a:t>
            </a:r>
            <a:r>
              <a:rPr lang="en-ID" sz="4400" dirty="0" err="1"/>
              <a:t>Daud</a:t>
            </a:r>
            <a:r>
              <a:rPr lang="en-ID" sz="4400" dirty="0"/>
              <a:t> </a:t>
            </a:r>
            <a:r>
              <a:rPr lang="en-ID" sz="4400" dirty="0" err="1"/>
              <a:t>membuat</a:t>
            </a:r>
            <a:r>
              <a:rPr lang="en-ID" sz="4400" dirty="0"/>
              <a:t> </a:t>
            </a:r>
            <a:r>
              <a:rPr lang="en-ID" sz="4400" dirty="0" err="1"/>
              <a:t>baju</a:t>
            </a:r>
            <a:r>
              <a:rPr lang="en-ID" sz="4400" dirty="0"/>
              <a:t> </a:t>
            </a:r>
            <a:r>
              <a:rPr lang="en-ID" sz="4400" dirty="0" err="1"/>
              <a:t>besi</a:t>
            </a:r>
            <a:r>
              <a:rPr lang="en-ID" sz="4400" dirty="0"/>
              <a:t> </a:t>
            </a:r>
            <a:r>
              <a:rPr lang="en-ID" sz="4400" dirty="0" err="1"/>
              <a:t>untuk</a:t>
            </a:r>
            <a:r>
              <a:rPr lang="en-ID" sz="4400" dirty="0"/>
              <a:t> </a:t>
            </a:r>
            <a:r>
              <a:rPr lang="en-ID" sz="4400" dirty="0" err="1"/>
              <a:t>kamu</a:t>
            </a:r>
            <a:r>
              <a:rPr lang="en-ID" sz="4400" dirty="0"/>
              <a:t>, </a:t>
            </a:r>
            <a:r>
              <a:rPr lang="en-ID" sz="4400" dirty="0" err="1"/>
              <a:t>guna</a:t>
            </a:r>
            <a:r>
              <a:rPr lang="en-ID" sz="4400" dirty="0"/>
              <a:t> </a:t>
            </a:r>
            <a:r>
              <a:rPr lang="en-ID" sz="4400" dirty="0" err="1"/>
              <a:t>memelihara</a:t>
            </a:r>
            <a:r>
              <a:rPr lang="en-ID" sz="4400" dirty="0"/>
              <a:t> </a:t>
            </a:r>
            <a:r>
              <a:rPr lang="en-ID" sz="4400" dirty="0" err="1"/>
              <a:t>kamu</a:t>
            </a:r>
            <a:r>
              <a:rPr lang="en-ID" sz="4400" dirty="0"/>
              <a:t> </a:t>
            </a:r>
            <a:r>
              <a:rPr lang="en-ID" sz="4400" dirty="0" err="1"/>
              <a:t>dalam</a:t>
            </a:r>
            <a:r>
              <a:rPr lang="en-ID" sz="4400" dirty="0"/>
              <a:t> </a:t>
            </a:r>
            <a:r>
              <a:rPr lang="en-ID" sz="4400" dirty="0" err="1"/>
              <a:t>peperanganmu</a:t>
            </a:r>
            <a:r>
              <a:rPr lang="en-ID" sz="4400" dirty="0"/>
              <a:t> </a:t>
            </a:r>
            <a:endParaRPr lang="id-ID" sz="4400" dirty="0"/>
          </a:p>
          <a:p>
            <a:pPr algn="ctr"/>
            <a:endParaRPr lang="id-ID" dirty="0"/>
          </a:p>
          <a:p>
            <a:pPr algn="ctr"/>
            <a:r>
              <a:rPr lang="en-ID" dirty="0"/>
              <a:t>(QS. Al-</a:t>
            </a:r>
            <a:r>
              <a:rPr lang="en-ID" dirty="0" err="1"/>
              <a:t>Anbiya</a:t>
            </a:r>
            <a:r>
              <a:rPr lang="en-ID" dirty="0"/>
              <a:t> : 80)</a:t>
            </a:r>
          </a:p>
        </p:txBody>
      </p:sp>
    </p:spTree>
    <p:extLst>
      <p:ext uri="{BB962C8B-B14F-4D97-AF65-F5344CB8AC3E}">
        <p14:creationId xmlns:p14="http://schemas.microsoft.com/office/powerpoint/2010/main" val="3446600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B654E83-2187-495C-BFF5-1423FC7E19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327252"/>
              </p:ext>
            </p:extLst>
          </p:nvPr>
        </p:nvGraphicFramePr>
        <p:xfrm>
          <a:off x="492369" y="474785"/>
          <a:ext cx="8132885" cy="58644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3183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2CDC8AE-FC15-4FBE-83A7-9CBF7C0ADD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52CDC8AE-FC15-4FBE-83A7-9CBF7C0ADD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9920682-B005-4596-A70E-C555406A03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69920682-B005-4596-A70E-C555406A03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88F66F-8682-4F93-9BF2-BEC6045560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5388F66F-8682-4F93-9BF2-BEC6045560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27BC35-7489-4232-8BA4-8A35129468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7427BC35-7489-4232-8BA4-8A35129468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A1CEF3-9290-4FD0-BDB5-06A98AF1AF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87A1CEF3-9290-4FD0-BDB5-06A98AF1AF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6573ABF-72B9-42BC-8E8C-2B87FC1260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C6573ABF-72B9-42BC-8E8C-2B87FC1260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F0E367-9CBB-4E6A-804F-F77C87160E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33F0E367-9CBB-4E6A-804F-F77C87160E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08ADB6-12C9-4B0E-8474-ACA486B33D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1D08ADB6-12C9-4B0E-8474-ACA486B33D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F2ACBE-F61B-43FB-9907-219859A67D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EF2ACBE-F61B-43FB-9907-219859A67D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1136890-D949-4E0A-9DB9-5192F1F9B4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1136890-D949-4E0A-9DB9-5192F1F9B4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9AD6EA0-5329-4F6D-8EE9-5EA63C36F1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69AD6EA0-5329-4F6D-8EE9-5EA63C36F1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F75D78A-61AF-4B5C-8D80-3E43C5EFC2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0F75D78A-61AF-4B5C-8D80-3E43C5EFC2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5FE1D5-8E2A-44DF-B1E3-C2CBC204B7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FB5FE1D5-8E2A-44DF-B1E3-C2CBC204B7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4736E9-5886-44F7-AA7E-F29B37334B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B4736E9-5886-44F7-AA7E-F29B37334B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782288-2459-48C8-844B-F9ED753179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0E782288-2459-48C8-844B-F9ED753179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E93EBA-9689-4586-9DDF-DB86501FB1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">
                                            <p:graphicEl>
                                              <a:dgm id="{A8E93EBA-9689-4586-9DDF-DB86501FB1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832507-72D9-43E9-AC09-110233EAC6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">
                                            <p:graphicEl>
                                              <a:dgm id="{09832507-72D9-43E9-AC09-110233EAC6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7C6CBA1-E689-480E-829D-AAADD2620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17C6CBA1-E689-480E-829D-AAADD2620A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649AAD-0D90-4ACD-8985-A71B24117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">
                                            <p:graphicEl>
                                              <a:dgm id="{05649AAD-0D90-4ACD-8985-A71B241177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CB737DB-3A33-4816-989F-EB681F88CD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4CB737DB-3A33-4816-989F-EB681F88CD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F15103-AB98-4F13-A98A-9535D3602B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63F15103-AB98-4F13-A98A-9535D3602B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5EA44E-3E55-4BA1-890C-EEEB890642BA}"/>
              </a:ext>
            </a:extLst>
          </p:cNvPr>
          <p:cNvSpPr/>
          <p:nvPr/>
        </p:nvSpPr>
        <p:spPr>
          <a:xfrm>
            <a:off x="548588" y="205456"/>
            <a:ext cx="8099577" cy="67095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/>
            <a:r>
              <a:rPr lang="ar-SA" sz="4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صِنْفَانِ مِنْ أَهْلِ النَّارِ لَمْ أَرَهُمَا ... وَنِسَاءٌ كَاسِيَاتٌ عَارِيَاتٌ مُمِيلَاتٌ مَائِلاتٌ رُءُوسُهُنَّ كَأَسْنِمَةِ الْبُخْتِ الْمَائِلَةِ لَا يَدْخُلْنَ الْجَنَّةَ وَلا يَجِدْنَ رِيحَهَا وَإِنَّ رِيحَهَا لَيُوجَدُ مِنْ مَسِيرَةِ كَذَا وَكَذَا</a:t>
            </a:r>
          </a:p>
          <a:p>
            <a:pPr algn="ctr"/>
            <a:endParaRPr lang="id-ID" sz="2400" dirty="0"/>
          </a:p>
          <a:p>
            <a:pPr algn="ctr"/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Dua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golongan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termasuk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ahli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neraka</a:t>
            </a:r>
            <a:r>
              <a:rPr lang="id-ID" sz="3200" dirty="0">
                <a:latin typeface="Arial" panose="020B0604020202020204" pitchFamily="34" charset="0"/>
                <a:cs typeface="Arial" panose="020B0604020202020204" pitchFamily="34" charset="0"/>
              </a:rPr>
              <a:t> . . .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wanita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berpakaian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tetapi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telanjang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menggoda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menyimpang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kepala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seperti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punuk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unta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yang miring,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masuk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syurga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mendapati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aromanya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padahal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aromanya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bisa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didapat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jarak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perjalanan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sekian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cs typeface="Arial" panose="020B0604020202020204" pitchFamily="34" charset="0"/>
              </a:rPr>
              <a:t>sekian</a:t>
            </a:r>
            <a:r>
              <a:rPr lang="en-ID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id-ID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ID" dirty="0"/>
              <a:t>(HR. Muslim)</a:t>
            </a:r>
          </a:p>
        </p:txBody>
      </p:sp>
    </p:spTree>
    <p:extLst>
      <p:ext uri="{BB962C8B-B14F-4D97-AF65-F5344CB8AC3E}">
        <p14:creationId xmlns:p14="http://schemas.microsoft.com/office/powerpoint/2010/main" val="518628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E226290-F71C-4A7C-92EF-CA89C817016C}"/>
              </a:ext>
            </a:extLst>
          </p:cNvPr>
          <p:cNvSpPr/>
          <p:nvPr/>
        </p:nvSpPr>
        <p:spPr>
          <a:xfrm>
            <a:off x="522211" y="888348"/>
            <a:ext cx="8099577" cy="52245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>
              <a:spcBef>
                <a:spcPts val="600"/>
              </a:spcBef>
              <a:spcAft>
                <a:spcPts val="300"/>
              </a:spcAft>
            </a:pPr>
            <a:r>
              <a:rPr lang="ar-SA" sz="6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لَعَنَ رَسُول اللَّهِ الْمُتَشَبِّهِينَ مِنَ الرِّجَال بِالنِّسَاءِ وَالْمُتَشَبِّهَاتِ مِنَ النِّسَاءِ بِالرِّجَال</a:t>
            </a:r>
            <a:endParaRPr lang="id-ID" sz="66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215900" algn="ctr">
              <a:spcAft>
                <a:spcPts val="600"/>
              </a:spcAft>
            </a:pPr>
            <a:r>
              <a:rPr lang="en-US" sz="4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Rasulullah</a:t>
            </a:r>
            <a:r>
              <a:rPr lang="en-US" sz="4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SAW </a:t>
            </a:r>
            <a:r>
              <a:rPr lang="en-US" sz="4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melaknat</a:t>
            </a:r>
            <a:r>
              <a:rPr lang="en-US" sz="4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para </a:t>
            </a:r>
            <a:r>
              <a:rPr lang="en-US" sz="4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laki-laki</a:t>
            </a:r>
            <a:r>
              <a:rPr lang="en-US" sz="4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lang="en-US" sz="4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menyerupai</a:t>
            </a:r>
            <a:r>
              <a:rPr lang="en-US" sz="4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wanita</a:t>
            </a:r>
            <a:r>
              <a:rPr lang="en-US" sz="4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dan</a:t>
            </a:r>
            <a:r>
              <a:rPr lang="en-US" sz="4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para </a:t>
            </a:r>
            <a:r>
              <a:rPr lang="en-US" sz="4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wanita</a:t>
            </a:r>
            <a:r>
              <a:rPr lang="en-US" sz="4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lang="en-US" sz="4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menyerupai</a:t>
            </a:r>
            <a:r>
              <a:rPr lang="en-US" sz="4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laki-laki</a:t>
            </a:r>
            <a:r>
              <a:rPr lang="en-US" sz="4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id-ID" sz="4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15900" algn="ctr"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(HR. Bukhari)</a:t>
            </a:r>
            <a:endParaRPr lang="id-ID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458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BF0415-D05B-4EDF-978D-E0EE7FBEA3C5}"/>
              </a:ext>
            </a:extLst>
          </p:cNvPr>
          <p:cNvSpPr/>
          <p:nvPr/>
        </p:nvSpPr>
        <p:spPr>
          <a:xfrm>
            <a:off x="531004" y="671261"/>
            <a:ext cx="8099577" cy="498598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ar-SA" sz="6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أُحِل الذَّهَبُ وَالْحَرِيرُ لإِنَاثٍ مِنْ أُمَّتِي وَحُرِّمَ عَلَى ذُكُورِهَا</a:t>
            </a:r>
          </a:p>
          <a:p>
            <a:pPr algn="ctr"/>
            <a:endParaRPr lang="id-ID" dirty="0"/>
          </a:p>
          <a:p>
            <a:pPr algn="ctr"/>
            <a:r>
              <a:rPr lang="en-ID" sz="4400" dirty="0" err="1"/>
              <a:t>Dihalalkan</a:t>
            </a:r>
            <a:r>
              <a:rPr lang="en-ID" sz="4400" dirty="0"/>
              <a:t> </a:t>
            </a:r>
            <a:r>
              <a:rPr lang="en-ID" sz="4400" dirty="0" err="1"/>
              <a:t>emas</a:t>
            </a:r>
            <a:r>
              <a:rPr lang="en-ID" sz="4400" dirty="0"/>
              <a:t> </a:t>
            </a:r>
            <a:r>
              <a:rPr lang="en-ID" sz="4400" dirty="0" err="1"/>
              <a:t>dan</a:t>
            </a:r>
            <a:r>
              <a:rPr lang="en-ID" sz="4400" dirty="0"/>
              <a:t> </a:t>
            </a:r>
            <a:r>
              <a:rPr lang="en-ID" sz="4400" dirty="0" err="1"/>
              <a:t>sutera</a:t>
            </a:r>
            <a:r>
              <a:rPr lang="en-ID" sz="4400" dirty="0"/>
              <a:t> </a:t>
            </a:r>
            <a:r>
              <a:rPr lang="en-ID" sz="4400" dirty="0" err="1"/>
              <a:t>buat</a:t>
            </a:r>
            <a:r>
              <a:rPr lang="en-ID" sz="4400" dirty="0"/>
              <a:t> </a:t>
            </a:r>
            <a:r>
              <a:rPr lang="en-ID" sz="4400" dirty="0" err="1"/>
              <a:t>wanita</a:t>
            </a:r>
            <a:r>
              <a:rPr lang="en-ID" sz="4400" dirty="0"/>
              <a:t> </a:t>
            </a:r>
            <a:r>
              <a:rPr lang="en-ID" sz="4400" dirty="0" err="1"/>
              <a:t>dan</a:t>
            </a:r>
            <a:r>
              <a:rPr lang="en-ID" sz="4400" dirty="0"/>
              <a:t> </a:t>
            </a:r>
            <a:r>
              <a:rPr lang="en-ID" sz="4400" dirty="0" err="1"/>
              <a:t>diharamkan</a:t>
            </a:r>
            <a:r>
              <a:rPr lang="en-ID" sz="4400" dirty="0"/>
              <a:t> </a:t>
            </a:r>
            <a:r>
              <a:rPr lang="en-ID" sz="4400" dirty="0" err="1"/>
              <a:t>keduanya</a:t>
            </a:r>
            <a:r>
              <a:rPr lang="en-ID" sz="4400" dirty="0"/>
              <a:t> </a:t>
            </a:r>
            <a:r>
              <a:rPr lang="en-ID" sz="4400" dirty="0" err="1"/>
              <a:t>buat</a:t>
            </a:r>
            <a:r>
              <a:rPr lang="en-ID" sz="4400" dirty="0"/>
              <a:t> </a:t>
            </a:r>
            <a:r>
              <a:rPr lang="en-ID" sz="4400" dirty="0" err="1"/>
              <a:t>laki-laki</a:t>
            </a:r>
            <a:r>
              <a:rPr lang="en-ID" sz="4400" dirty="0"/>
              <a:t> </a:t>
            </a:r>
            <a:r>
              <a:rPr lang="en-ID" sz="4400" dirty="0" err="1"/>
              <a:t>dari</a:t>
            </a:r>
            <a:r>
              <a:rPr lang="en-ID" sz="4400" dirty="0"/>
              <a:t> </a:t>
            </a:r>
            <a:r>
              <a:rPr lang="en-ID" sz="4400" dirty="0" err="1"/>
              <a:t>umatku</a:t>
            </a:r>
            <a:r>
              <a:rPr lang="en-ID" sz="4400" dirty="0"/>
              <a:t>. </a:t>
            </a:r>
            <a:endParaRPr lang="id-ID" sz="4400" dirty="0"/>
          </a:p>
          <a:p>
            <a:pPr algn="ctr"/>
            <a:endParaRPr lang="id-ID" dirty="0"/>
          </a:p>
          <a:p>
            <a:pPr algn="ctr"/>
            <a:r>
              <a:rPr lang="en-ID" dirty="0"/>
              <a:t>(</a:t>
            </a:r>
            <a:r>
              <a:rPr lang="en-ID" dirty="0" err="1"/>
              <a:t>HR.An-Nasa’i</a:t>
            </a:r>
            <a:r>
              <a:rPr lang="en-ID" dirty="0"/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3186743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C19301F-51F1-4AC1-9DF7-8F479CB227D0}"/>
              </a:ext>
            </a:extLst>
          </p:cNvPr>
          <p:cNvSpPr/>
          <p:nvPr/>
        </p:nvSpPr>
        <p:spPr>
          <a:xfrm>
            <a:off x="531004" y="1160412"/>
            <a:ext cx="8099577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ar-SA" sz="7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لاَ يَنْظُرُ اللَّهُ إِلَى مَنْ جَرَّ ثَوْبَهُ خُيَلاَءَ</a:t>
            </a:r>
          </a:p>
          <a:p>
            <a:pPr algn="ctr"/>
            <a:r>
              <a:rPr lang="en-ID" sz="4800" dirty="0">
                <a:latin typeface="Arial" panose="020B0604020202020204" pitchFamily="34" charset="0"/>
                <a:cs typeface="Arial" panose="020B0604020202020204" pitchFamily="34" charset="0"/>
              </a:rPr>
              <a:t>Allah </a:t>
            </a:r>
            <a:r>
              <a:rPr lang="en-ID" sz="48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ID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48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ID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4800" dirty="0" err="1">
                <a:latin typeface="Arial" panose="020B0604020202020204" pitchFamily="34" charset="0"/>
                <a:cs typeface="Arial" panose="020B0604020202020204" pitchFamily="34" charset="0"/>
              </a:rPr>
              <a:t>melihat</a:t>
            </a:r>
            <a:r>
              <a:rPr lang="en-ID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4800" dirty="0" err="1"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ID" sz="4800" dirty="0">
                <a:latin typeface="Arial" panose="020B0604020202020204" pitchFamily="34" charset="0"/>
                <a:cs typeface="Arial" panose="020B0604020202020204" pitchFamily="34" charset="0"/>
              </a:rPr>
              <a:t> orang yang </a:t>
            </a:r>
            <a:r>
              <a:rPr lang="en-ID" sz="4800" dirty="0" err="1">
                <a:latin typeface="Arial" panose="020B0604020202020204" pitchFamily="34" charset="0"/>
                <a:cs typeface="Arial" panose="020B0604020202020204" pitchFamily="34" charset="0"/>
              </a:rPr>
              <a:t>menyeret</a:t>
            </a:r>
            <a:r>
              <a:rPr lang="en-ID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4800" dirty="0" err="1">
                <a:latin typeface="Arial" panose="020B0604020202020204" pitchFamily="34" charset="0"/>
                <a:cs typeface="Arial" panose="020B0604020202020204" pitchFamily="34" charset="0"/>
              </a:rPr>
              <a:t>pakaianya</a:t>
            </a:r>
            <a:r>
              <a:rPr lang="en-ID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48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4800" dirty="0" err="1">
                <a:latin typeface="Arial" panose="020B0604020202020204" pitchFamily="34" charset="0"/>
                <a:cs typeface="Arial" panose="020B0604020202020204" pitchFamily="34" charset="0"/>
              </a:rPr>
              <a:t>keadaan</a:t>
            </a:r>
            <a:r>
              <a:rPr lang="en-ID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4800" dirty="0" err="1">
                <a:latin typeface="Arial" panose="020B0604020202020204" pitchFamily="34" charset="0"/>
                <a:cs typeface="Arial" panose="020B0604020202020204" pitchFamily="34" charset="0"/>
              </a:rPr>
              <a:t>sombong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id-ID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d-ID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(HR. Muslim)</a:t>
            </a:r>
          </a:p>
        </p:txBody>
      </p:sp>
    </p:spTree>
    <p:extLst>
      <p:ext uri="{BB962C8B-B14F-4D97-AF65-F5344CB8AC3E}">
        <p14:creationId xmlns:p14="http://schemas.microsoft.com/office/powerpoint/2010/main" val="2741972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3617</TotalTime>
  <Words>332</Words>
  <Application>Microsoft Office PowerPoint</Application>
  <PresentationFormat>On-screen Show (4:3)</PresentationFormat>
  <Paragraphs>56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Arabic Typesetting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ahmad sarwat</dc:creator>
  <cp:lastModifiedBy>ahmad sarwat</cp:lastModifiedBy>
  <cp:revision>5</cp:revision>
  <dcterms:created xsi:type="dcterms:W3CDTF">2018-03-03T10:18:23Z</dcterms:created>
  <dcterms:modified xsi:type="dcterms:W3CDTF">2018-03-05T22:35:26Z</dcterms:modified>
</cp:coreProperties>
</file>