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6" r:id="rId2"/>
    <p:sldId id="303" r:id="rId3"/>
    <p:sldId id="288" r:id="rId4"/>
    <p:sldId id="277" r:id="rId5"/>
    <p:sldId id="278" r:id="rId6"/>
    <p:sldId id="279" r:id="rId7"/>
    <p:sldId id="280" r:id="rId8"/>
    <p:sldId id="286" r:id="rId9"/>
    <p:sldId id="287" r:id="rId10"/>
    <p:sldId id="281" r:id="rId11"/>
    <p:sldId id="294" r:id="rId12"/>
    <p:sldId id="284" r:id="rId13"/>
    <p:sldId id="295" r:id="rId14"/>
    <p:sldId id="296" r:id="rId15"/>
    <p:sldId id="298" r:id="rId16"/>
    <p:sldId id="299" r:id="rId17"/>
    <p:sldId id="301" r:id="rId18"/>
    <p:sldId id="282" r:id="rId19"/>
    <p:sldId id="283" r:id="rId20"/>
    <p:sldId id="30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DB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p:cViewPr>
        <p:scale>
          <a:sx n="70" d="100"/>
          <a:sy n="70" d="100"/>
        </p:scale>
        <p:origin x="582"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g"/></Relationships>
</file>

<file path=ppt/diagrams/_rels/drawing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337C5F-996D-43D4-BA8F-8E3BE87DC59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id-ID"/>
        </a:p>
      </dgm:t>
    </dgm:pt>
    <dgm:pt modelId="{6F6E6483-7343-458F-AA12-EB27035A2A4C}">
      <dgm:prSet phldrT="[Text]"/>
      <dgm:spPr/>
      <dgm:t>
        <a:bodyPr/>
        <a:lstStyle/>
        <a:p>
          <a:r>
            <a:rPr lang="id-ID" dirty="0" smtClean="0">
              <a:latin typeface="Candara" panose="020E0502030303020204" pitchFamily="34" charset="0"/>
            </a:rPr>
            <a:t>4 Sebab Ilhad</a:t>
          </a:r>
          <a:endParaRPr lang="id-ID" dirty="0">
            <a:latin typeface="Candara" panose="020E0502030303020204" pitchFamily="34" charset="0"/>
          </a:endParaRPr>
        </a:p>
      </dgm:t>
    </dgm:pt>
    <dgm:pt modelId="{72C584A9-AFF3-4841-8B90-0937E463327D}" type="parTrans" cxnId="{C3C39741-FE5B-4F68-82DA-0FC46D2DB8A2}">
      <dgm:prSet/>
      <dgm:spPr/>
      <dgm:t>
        <a:bodyPr/>
        <a:lstStyle/>
        <a:p>
          <a:endParaRPr lang="id-ID"/>
        </a:p>
      </dgm:t>
    </dgm:pt>
    <dgm:pt modelId="{DB25BED9-73A5-4870-90E1-11846A5A2BDB}" type="sibTrans" cxnId="{C3C39741-FE5B-4F68-82DA-0FC46D2DB8A2}">
      <dgm:prSet/>
      <dgm:spPr/>
      <dgm:t>
        <a:bodyPr/>
        <a:lstStyle/>
        <a:p>
          <a:endParaRPr lang="id-ID"/>
        </a:p>
      </dgm:t>
    </dgm:pt>
    <dgm:pt modelId="{0F19B958-C67C-4BCA-8E3E-FF5FF69E7D17}">
      <dgm:prSet phldrT="[Text]"/>
      <dgm:spPr/>
      <dgm:t>
        <a:bodyPr/>
        <a:lstStyle/>
        <a:p>
          <a:r>
            <a:rPr lang="id-ID" dirty="0" smtClean="0">
              <a:latin typeface="Candara" panose="020E0502030303020204" pitchFamily="34" charset="0"/>
            </a:rPr>
            <a:t>Tidak memahami hakikat agama secara benar (</a:t>
          </a:r>
          <a:r>
            <a:rPr lang="id-ID" i="1" dirty="0" smtClean="0">
              <a:latin typeface="Candara" panose="020E0502030303020204" pitchFamily="34" charset="0"/>
            </a:rPr>
            <a:t>ummiyyah diniyyah</a:t>
          </a:r>
          <a:r>
            <a:rPr lang="id-ID" dirty="0" smtClean="0">
              <a:latin typeface="Candara" panose="020E0502030303020204" pitchFamily="34" charset="0"/>
            </a:rPr>
            <a:t>)</a:t>
          </a:r>
          <a:endParaRPr lang="id-ID" dirty="0">
            <a:latin typeface="Candara" panose="020E0502030303020204" pitchFamily="34" charset="0"/>
          </a:endParaRPr>
        </a:p>
      </dgm:t>
    </dgm:pt>
    <dgm:pt modelId="{7F9E2C79-02B0-4D50-A863-45B6638AC7B1}" type="parTrans" cxnId="{DE6C9835-6839-4C0B-8E83-5BBD34687303}">
      <dgm:prSet/>
      <dgm:spPr/>
      <dgm:t>
        <a:bodyPr/>
        <a:lstStyle/>
        <a:p>
          <a:endParaRPr lang="id-ID"/>
        </a:p>
      </dgm:t>
    </dgm:pt>
    <dgm:pt modelId="{69D9000A-0938-42CB-B008-8ADDD7B34E78}" type="sibTrans" cxnId="{DE6C9835-6839-4C0B-8E83-5BBD34687303}">
      <dgm:prSet/>
      <dgm:spPr/>
      <dgm:t>
        <a:bodyPr/>
        <a:lstStyle/>
        <a:p>
          <a:endParaRPr lang="id-ID"/>
        </a:p>
      </dgm:t>
    </dgm:pt>
    <dgm:pt modelId="{C8B21A66-44D5-421C-94BD-4E8ECC3D302F}">
      <dgm:prSet phldrT="[Text]"/>
      <dgm:spPr/>
      <dgm:t>
        <a:bodyPr/>
        <a:lstStyle/>
        <a:p>
          <a:r>
            <a:rPr lang="id-ID" dirty="0" smtClean="0">
              <a:latin typeface="Candara" panose="020E0502030303020204" pitchFamily="34" charset="0"/>
            </a:rPr>
            <a:t>Buruknya penyampaian agama di berbagai media (</a:t>
          </a:r>
          <a:r>
            <a:rPr lang="id-ID" i="1" dirty="0" smtClean="0">
              <a:latin typeface="Candara" panose="020E0502030303020204" pitchFamily="34" charset="0"/>
            </a:rPr>
            <a:t>qubh al-khithab al-islami al-mu’ashir</a:t>
          </a:r>
          <a:r>
            <a:rPr lang="id-ID" dirty="0" smtClean="0">
              <a:latin typeface="Candara" panose="020E0502030303020204" pitchFamily="34" charset="0"/>
            </a:rPr>
            <a:t>)</a:t>
          </a:r>
          <a:endParaRPr lang="id-ID" dirty="0">
            <a:latin typeface="Candara" panose="020E0502030303020204" pitchFamily="34" charset="0"/>
          </a:endParaRPr>
        </a:p>
      </dgm:t>
    </dgm:pt>
    <dgm:pt modelId="{4060C216-1655-4933-BAD4-B8A030DA0276}" type="parTrans" cxnId="{40E454AF-1CB7-406F-B515-0FBC7314A32C}">
      <dgm:prSet/>
      <dgm:spPr/>
      <dgm:t>
        <a:bodyPr/>
        <a:lstStyle/>
        <a:p>
          <a:endParaRPr lang="id-ID"/>
        </a:p>
      </dgm:t>
    </dgm:pt>
    <dgm:pt modelId="{91569F02-01AD-462F-9333-5B01AAB30D69}" type="sibTrans" cxnId="{40E454AF-1CB7-406F-B515-0FBC7314A32C}">
      <dgm:prSet/>
      <dgm:spPr/>
      <dgm:t>
        <a:bodyPr/>
        <a:lstStyle/>
        <a:p>
          <a:endParaRPr lang="id-ID"/>
        </a:p>
      </dgm:t>
    </dgm:pt>
    <dgm:pt modelId="{90358AEC-E0CA-47A6-BBBC-9D09FEFDB5C9}">
      <dgm:prSet phldrT="[Text]"/>
      <dgm:spPr/>
      <dgm:t>
        <a:bodyPr/>
        <a:lstStyle/>
        <a:p>
          <a:r>
            <a:rPr lang="id-ID" dirty="0" smtClean="0">
              <a:latin typeface="Candara" panose="020E0502030303020204" pitchFamily="34" charset="0"/>
            </a:rPr>
            <a:t>Anggapan bahwa agama adalah pengambat kemajuan</a:t>
          </a:r>
          <a:endParaRPr lang="id-ID" dirty="0">
            <a:latin typeface="Candara" panose="020E0502030303020204" pitchFamily="34" charset="0"/>
          </a:endParaRPr>
        </a:p>
      </dgm:t>
    </dgm:pt>
    <dgm:pt modelId="{400306DD-30BF-45EF-8392-A37DD2438099}" type="parTrans" cxnId="{6E7FEC03-FDA5-4427-A6D6-618A0F90522C}">
      <dgm:prSet/>
      <dgm:spPr/>
      <dgm:t>
        <a:bodyPr/>
        <a:lstStyle/>
        <a:p>
          <a:endParaRPr lang="id-ID"/>
        </a:p>
      </dgm:t>
    </dgm:pt>
    <dgm:pt modelId="{75F7B41A-BD88-422D-9FC5-1DDBCE5A2ECE}" type="sibTrans" cxnId="{6E7FEC03-FDA5-4427-A6D6-618A0F90522C}">
      <dgm:prSet/>
      <dgm:spPr/>
      <dgm:t>
        <a:bodyPr/>
        <a:lstStyle/>
        <a:p>
          <a:endParaRPr lang="id-ID"/>
        </a:p>
      </dgm:t>
    </dgm:pt>
    <dgm:pt modelId="{CDFF8D7E-09B4-41D4-8F4C-E6108978CA37}">
      <dgm:prSet phldrT="[Text]"/>
      <dgm:spPr/>
      <dgm:t>
        <a:bodyPr/>
        <a:lstStyle/>
        <a:p>
          <a:r>
            <a:rPr lang="id-ID" dirty="0" smtClean="0">
              <a:latin typeface="Candara" panose="020E0502030303020204" pitchFamily="34" charset="0"/>
            </a:rPr>
            <a:t>Keterbukaan terhadap berbagai budaya dan peradaban, tanpa mampu </a:t>
          </a:r>
          <a:r>
            <a:rPr lang="en-US" dirty="0" err="1" smtClean="0">
              <a:latin typeface="Candara" panose="020E0502030303020204" pitchFamily="34" charset="0"/>
            </a:rPr>
            <a:t>memfilternya</a:t>
          </a:r>
          <a:endParaRPr lang="id-ID" dirty="0">
            <a:latin typeface="Candara" panose="020E0502030303020204" pitchFamily="34" charset="0"/>
          </a:endParaRPr>
        </a:p>
      </dgm:t>
    </dgm:pt>
    <dgm:pt modelId="{01CDD380-2CC0-4146-9E38-553FCD73713E}" type="parTrans" cxnId="{3117EB16-D15F-42A2-AB88-470A9E8A1AF0}">
      <dgm:prSet/>
      <dgm:spPr/>
      <dgm:t>
        <a:bodyPr/>
        <a:lstStyle/>
        <a:p>
          <a:endParaRPr lang="id-ID"/>
        </a:p>
      </dgm:t>
    </dgm:pt>
    <dgm:pt modelId="{B851B6F5-E1CE-4B50-9751-722871F64CF6}" type="sibTrans" cxnId="{3117EB16-D15F-42A2-AB88-470A9E8A1AF0}">
      <dgm:prSet/>
      <dgm:spPr/>
      <dgm:t>
        <a:bodyPr/>
        <a:lstStyle/>
        <a:p>
          <a:endParaRPr lang="id-ID"/>
        </a:p>
      </dgm:t>
    </dgm:pt>
    <dgm:pt modelId="{E7A953A1-E03A-4877-A4B7-AFE47797CBF8}" type="pres">
      <dgm:prSet presAssocID="{32337C5F-996D-43D4-BA8F-8E3BE87DC59A}" presName="Name0" presStyleCnt="0">
        <dgm:presLayoutVars>
          <dgm:chPref val="1"/>
          <dgm:dir/>
          <dgm:animOne val="branch"/>
          <dgm:animLvl val="lvl"/>
          <dgm:resizeHandles val="exact"/>
        </dgm:presLayoutVars>
      </dgm:prSet>
      <dgm:spPr/>
      <dgm:t>
        <a:bodyPr/>
        <a:lstStyle/>
        <a:p>
          <a:endParaRPr lang="id-ID"/>
        </a:p>
      </dgm:t>
    </dgm:pt>
    <dgm:pt modelId="{6A5E02B0-1792-4F20-8AB9-4AE01B86AB4F}" type="pres">
      <dgm:prSet presAssocID="{6F6E6483-7343-458F-AA12-EB27035A2A4C}" presName="root1" presStyleCnt="0"/>
      <dgm:spPr/>
      <dgm:t>
        <a:bodyPr/>
        <a:lstStyle/>
        <a:p>
          <a:endParaRPr lang="id-ID"/>
        </a:p>
      </dgm:t>
    </dgm:pt>
    <dgm:pt modelId="{FA6FD16A-AFEB-4CA4-8565-33EA509F50EB}" type="pres">
      <dgm:prSet presAssocID="{6F6E6483-7343-458F-AA12-EB27035A2A4C}" presName="LevelOneTextNode" presStyleLbl="node0" presStyleIdx="0" presStyleCnt="1">
        <dgm:presLayoutVars>
          <dgm:chPref val="3"/>
        </dgm:presLayoutVars>
      </dgm:prSet>
      <dgm:spPr/>
      <dgm:t>
        <a:bodyPr/>
        <a:lstStyle/>
        <a:p>
          <a:endParaRPr lang="id-ID"/>
        </a:p>
      </dgm:t>
    </dgm:pt>
    <dgm:pt modelId="{16610E2A-448F-46D4-8932-5C1673E5B13D}" type="pres">
      <dgm:prSet presAssocID="{6F6E6483-7343-458F-AA12-EB27035A2A4C}" presName="level2hierChild" presStyleCnt="0"/>
      <dgm:spPr/>
      <dgm:t>
        <a:bodyPr/>
        <a:lstStyle/>
        <a:p>
          <a:endParaRPr lang="id-ID"/>
        </a:p>
      </dgm:t>
    </dgm:pt>
    <dgm:pt modelId="{C928C798-D8D3-40E8-9D3D-DDC7F600AEEA}" type="pres">
      <dgm:prSet presAssocID="{7F9E2C79-02B0-4D50-A863-45B6638AC7B1}" presName="conn2-1" presStyleLbl="parChTrans1D2" presStyleIdx="0" presStyleCnt="4"/>
      <dgm:spPr/>
      <dgm:t>
        <a:bodyPr/>
        <a:lstStyle/>
        <a:p>
          <a:endParaRPr lang="id-ID"/>
        </a:p>
      </dgm:t>
    </dgm:pt>
    <dgm:pt modelId="{DB29822B-260B-4ED2-B3B0-0405AB3F5615}" type="pres">
      <dgm:prSet presAssocID="{7F9E2C79-02B0-4D50-A863-45B6638AC7B1}" presName="connTx" presStyleLbl="parChTrans1D2" presStyleIdx="0" presStyleCnt="4"/>
      <dgm:spPr/>
      <dgm:t>
        <a:bodyPr/>
        <a:lstStyle/>
        <a:p>
          <a:endParaRPr lang="id-ID"/>
        </a:p>
      </dgm:t>
    </dgm:pt>
    <dgm:pt modelId="{CE1EDD85-8571-4516-85A0-2D5284EA45EF}" type="pres">
      <dgm:prSet presAssocID="{0F19B958-C67C-4BCA-8E3E-FF5FF69E7D17}" presName="root2" presStyleCnt="0"/>
      <dgm:spPr/>
      <dgm:t>
        <a:bodyPr/>
        <a:lstStyle/>
        <a:p>
          <a:endParaRPr lang="id-ID"/>
        </a:p>
      </dgm:t>
    </dgm:pt>
    <dgm:pt modelId="{9873399F-8306-4B97-ABA7-735D08E87854}" type="pres">
      <dgm:prSet presAssocID="{0F19B958-C67C-4BCA-8E3E-FF5FF69E7D17}" presName="LevelTwoTextNode" presStyleLbl="node2" presStyleIdx="0" presStyleCnt="4">
        <dgm:presLayoutVars>
          <dgm:chPref val="3"/>
        </dgm:presLayoutVars>
      </dgm:prSet>
      <dgm:spPr/>
      <dgm:t>
        <a:bodyPr/>
        <a:lstStyle/>
        <a:p>
          <a:endParaRPr lang="id-ID"/>
        </a:p>
      </dgm:t>
    </dgm:pt>
    <dgm:pt modelId="{2D13B5C4-F111-484D-B9C0-BC0E828A1D75}" type="pres">
      <dgm:prSet presAssocID="{0F19B958-C67C-4BCA-8E3E-FF5FF69E7D17}" presName="level3hierChild" presStyleCnt="0"/>
      <dgm:spPr/>
      <dgm:t>
        <a:bodyPr/>
        <a:lstStyle/>
        <a:p>
          <a:endParaRPr lang="id-ID"/>
        </a:p>
      </dgm:t>
    </dgm:pt>
    <dgm:pt modelId="{57A14D97-9101-46B2-BE91-41AA7C93ABAA}" type="pres">
      <dgm:prSet presAssocID="{4060C216-1655-4933-BAD4-B8A030DA0276}" presName="conn2-1" presStyleLbl="parChTrans1D2" presStyleIdx="1" presStyleCnt="4"/>
      <dgm:spPr/>
      <dgm:t>
        <a:bodyPr/>
        <a:lstStyle/>
        <a:p>
          <a:endParaRPr lang="id-ID"/>
        </a:p>
      </dgm:t>
    </dgm:pt>
    <dgm:pt modelId="{EA8485C5-6686-40A7-A6D7-F3D59F9F300E}" type="pres">
      <dgm:prSet presAssocID="{4060C216-1655-4933-BAD4-B8A030DA0276}" presName="connTx" presStyleLbl="parChTrans1D2" presStyleIdx="1" presStyleCnt="4"/>
      <dgm:spPr/>
      <dgm:t>
        <a:bodyPr/>
        <a:lstStyle/>
        <a:p>
          <a:endParaRPr lang="id-ID"/>
        </a:p>
      </dgm:t>
    </dgm:pt>
    <dgm:pt modelId="{1ECA22BE-0C81-4025-8CFD-BC896134095A}" type="pres">
      <dgm:prSet presAssocID="{C8B21A66-44D5-421C-94BD-4E8ECC3D302F}" presName="root2" presStyleCnt="0"/>
      <dgm:spPr/>
      <dgm:t>
        <a:bodyPr/>
        <a:lstStyle/>
        <a:p>
          <a:endParaRPr lang="id-ID"/>
        </a:p>
      </dgm:t>
    </dgm:pt>
    <dgm:pt modelId="{8BEBB5D5-08E0-4EBC-B6A0-CF4F36B83EF8}" type="pres">
      <dgm:prSet presAssocID="{C8B21A66-44D5-421C-94BD-4E8ECC3D302F}" presName="LevelTwoTextNode" presStyleLbl="node2" presStyleIdx="1" presStyleCnt="4">
        <dgm:presLayoutVars>
          <dgm:chPref val="3"/>
        </dgm:presLayoutVars>
      </dgm:prSet>
      <dgm:spPr/>
      <dgm:t>
        <a:bodyPr/>
        <a:lstStyle/>
        <a:p>
          <a:endParaRPr lang="id-ID"/>
        </a:p>
      </dgm:t>
    </dgm:pt>
    <dgm:pt modelId="{FBEA4553-E331-477E-AC27-9244B8174CC1}" type="pres">
      <dgm:prSet presAssocID="{C8B21A66-44D5-421C-94BD-4E8ECC3D302F}" presName="level3hierChild" presStyleCnt="0"/>
      <dgm:spPr/>
      <dgm:t>
        <a:bodyPr/>
        <a:lstStyle/>
        <a:p>
          <a:endParaRPr lang="id-ID"/>
        </a:p>
      </dgm:t>
    </dgm:pt>
    <dgm:pt modelId="{94F3CF55-C191-4806-B92C-EE23A0001F96}" type="pres">
      <dgm:prSet presAssocID="{400306DD-30BF-45EF-8392-A37DD2438099}" presName="conn2-1" presStyleLbl="parChTrans1D2" presStyleIdx="2" presStyleCnt="4"/>
      <dgm:spPr/>
      <dgm:t>
        <a:bodyPr/>
        <a:lstStyle/>
        <a:p>
          <a:endParaRPr lang="id-ID"/>
        </a:p>
      </dgm:t>
    </dgm:pt>
    <dgm:pt modelId="{C10FDF21-61F0-4C51-B094-3286BE569FE8}" type="pres">
      <dgm:prSet presAssocID="{400306DD-30BF-45EF-8392-A37DD2438099}" presName="connTx" presStyleLbl="parChTrans1D2" presStyleIdx="2" presStyleCnt="4"/>
      <dgm:spPr/>
      <dgm:t>
        <a:bodyPr/>
        <a:lstStyle/>
        <a:p>
          <a:endParaRPr lang="id-ID"/>
        </a:p>
      </dgm:t>
    </dgm:pt>
    <dgm:pt modelId="{5CE85F5C-F9EF-4C80-82E9-CA58289F2265}" type="pres">
      <dgm:prSet presAssocID="{90358AEC-E0CA-47A6-BBBC-9D09FEFDB5C9}" presName="root2" presStyleCnt="0"/>
      <dgm:spPr/>
      <dgm:t>
        <a:bodyPr/>
        <a:lstStyle/>
        <a:p>
          <a:endParaRPr lang="id-ID"/>
        </a:p>
      </dgm:t>
    </dgm:pt>
    <dgm:pt modelId="{273C7015-F59F-4749-A286-3FB8356BD7D2}" type="pres">
      <dgm:prSet presAssocID="{90358AEC-E0CA-47A6-BBBC-9D09FEFDB5C9}" presName="LevelTwoTextNode" presStyleLbl="node2" presStyleIdx="2" presStyleCnt="4">
        <dgm:presLayoutVars>
          <dgm:chPref val="3"/>
        </dgm:presLayoutVars>
      </dgm:prSet>
      <dgm:spPr/>
      <dgm:t>
        <a:bodyPr/>
        <a:lstStyle/>
        <a:p>
          <a:endParaRPr lang="id-ID"/>
        </a:p>
      </dgm:t>
    </dgm:pt>
    <dgm:pt modelId="{18FFBFDE-BA9C-4444-9854-3259E38095B7}" type="pres">
      <dgm:prSet presAssocID="{90358AEC-E0CA-47A6-BBBC-9D09FEFDB5C9}" presName="level3hierChild" presStyleCnt="0"/>
      <dgm:spPr/>
      <dgm:t>
        <a:bodyPr/>
        <a:lstStyle/>
        <a:p>
          <a:endParaRPr lang="id-ID"/>
        </a:p>
      </dgm:t>
    </dgm:pt>
    <dgm:pt modelId="{37BFD6D2-F665-4830-A841-512B1D51B909}" type="pres">
      <dgm:prSet presAssocID="{01CDD380-2CC0-4146-9E38-553FCD73713E}" presName="conn2-1" presStyleLbl="parChTrans1D2" presStyleIdx="3" presStyleCnt="4"/>
      <dgm:spPr/>
      <dgm:t>
        <a:bodyPr/>
        <a:lstStyle/>
        <a:p>
          <a:endParaRPr lang="id-ID"/>
        </a:p>
      </dgm:t>
    </dgm:pt>
    <dgm:pt modelId="{21A230F2-92C9-4B47-9725-17540AB53305}" type="pres">
      <dgm:prSet presAssocID="{01CDD380-2CC0-4146-9E38-553FCD73713E}" presName="connTx" presStyleLbl="parChTrans1D2" presStyleIdx="3" presStyleCnt="4"/>
      <dgm:spPr/>
      <dgm:t>
        <a:bodyPr/>
        <a:lstStyle/>
        <a:p>
          <a:endParaRPr lang="id-ID"/>
        </a:p>
      </dgm:t>
    </dgm:pt>
    <dgm:pt modelId="{FD9C927C-0F29-4382-B18A-9962C5EFF60D}" type="pres">
      <dgm:prSet presAssocID="{CDFF8D7E-09B4-41D4-8F4C-E6108978CA37}" presName="root2" presStyleCnt="0"/>
      <dgm:spPr/>
      <dgm:t>
        <a:bodyPr/>
        <a:lstStyle/>
        <a:p>
          <a:endParaRPr lang="id-ID"/>
        </a:p>
      </dgm:t>
    </dgm:pt>
    <dgm:pt modelId="{9E93796F-79BD-4F6E-BC5C-9C52CE121E90}" type="pres">
      <dgm:prSet presAssocID="{CDFF8D7E-09B4-41D4-8F4C-E6108978CA37}" presName="LevelTwoTextNode" presStyleLbl="node2" presStyleIdx="3" presStyleCnt="4">
        <dgm:presLayoutVars>
          <dgm:chPref val="3"/>
        </dgm:presLayoutVars>
      </dgm:prSet>
      <dgm:spPr/>
      <dgm:t>
        <a:bodyPr/>
        <a:lstStyle/>
        <a:p>
          <a:endParaRPr lang="id-ID"/>
        </a:p>
      </dgm:t>
    </dgm:pt>
    <dgm:pt modelId="{6B516F46-BD3A-4B9C-B540-610561B12C13}" type="pres">
      <dgm:prSet presAssocID="{CDFF8D7E-09B4-41D4-8F4C-E6108978CA37}" presName="level3hierChild" presStyleCnt="0"/>
      <dgm:spPr/>
      <dgm:t>
        <a:bodyPr/>
        <a:lstStyle/>
        <a:p>
          <a:endParaRPr lang="id-ID"/>
        </a:p>
      </dgm:t>
    </dgm:pt>
  </dgm:ptLst>
  <dgm:cxnLst>
    <dgm:cxn modelId="{05F34C51-4AF3-480D-B2CE-4B5FE8E126EA}" type="presOf" srcId="{4060C216-1655-4933-BAD4-B8A030DA0276}" destId="{EA8485C5-6686-40A7-A6D7-F3D59F9F300E}" srcOrd="1" destOrd="0" presId="urn:microsoft.com/office/officeart/2008/layout/HorizontalMultiLevelHierarchy"/>
    <dgm:cxn modelId="{FB3A6A3E-9202-457D-AE7D-2EBE5A19FEA2}" type="presOf" srcId="{4060C216-1655-4933-BAD4-B8A030DA0276}" destId="{57A14D97-9101-46B2-BE91-41AA7C93ABAA}" srcOrd="0" destOrd="0" presId="urn:microsoft.com/office/officeart/2008/layout/HorizontalMultiLevelHierarchy"/>
    <dgm:cxn modelId="{C3C39741-FE5B-4F68-82DA-0FC46D2DB8A2}" srcId="{32337C5F-996D-43D4-BA8F-8E3BE87DC59A}" destId="{6F6E6483-7343-458F-AA12-EB27035A2A4C}" srcOrd="0" destOrd="0" parTransId="{72C584A9-AFF3-4841-8B90-0937E463327D}" sibTransId="{DB25BED9-73A5-4870-90E1-11846A5A2BDB}"/>
    <dgm:cxn modelId="{7F19AF25-CE53-4368-8AB9-997490E63E70}" type="presOf" srcId="{7F9E2C79-02B0-4D50-A863-45B6638AC7B1}" destId="{C928C798-D8D3-40E8-9D3D-DDC7F600AEEA}" srcOrd="0" destOrd="0" presId="urn:microsoft.com/office/officeart/2008/layout/HorizontalMultiLevelHierarchy"/>
    <dgm:cxn modelId="{B51BBF40-1767-45D5-AAF0-AFCB00523F4E}" type="presOf" srcId="{01CDD380-2CC0-4146-9E38-553FCD73713E}" destId="{37BFD6D2-F665-4830-A841-512B1D51B909}" srcOrd="0" destOrd="0" presId="urn:microsoft.com/office/officeart/2008/layout/HorizontalMultiLevelHierarchy"/>
    <dgm:cxn modelId="{6E7FEC03-FDA5-4427-A6D6-618A0F90522C}" srcId="{6F6E6483-7343-458F-AA12-EB27035A2A4C}" destId="{90358AEC-E0CA-47A6-BBBC-9D09FEFDB5C9}" srcOrd="2" destOrd="0" parTransId="{400306DD-30BF-45EF-8392-A37DD2438099}" sibTransId="{75F7B41A-BD88-422D-9FC5-1DDBCE5A2ECE}"/>
    <dgm:cxn modelId="{40E454AF-1CB7-406F-B515-0FBC7314A32C}" srcId="{6F6E6483-7343-458F-AA12-EB27035A2A4C}" destId="{C8B21A66-44D5-421C-94BD-4E8ECC3D302F}" srcOrd="1" destOrd="0" parTransId="{4060C216-1655-4933-BAD4-B8A030DA0276}" sibTransId="{91569F02-01AD-462F-9333-5B01AAB30D69}"/>
    <dgm:cxn modelId="{A08C5F9D-376E-463B-BADF-8FB63EE65182}" type="presOf" srcId="{7F9E2C79-02B0-4D50-A863-45B6638AC7B1}" destId="{DB29822B-260B-4ED2-B3B0-0405AB3F5615}" srcOrd="1" destOrd="0" presId="urn:microsoft.com/office/officeart/2008/layout/HorizontalMultiLevelHierarchy"/>
    <dgm:cxn modelId="{F7C0A4B5-C7A6-4531-8031-8EE83F10277D}" type="presOf" srcId="{C8B21A66-44D5-421C-94BD-4E8ECC3D302F}" destId="{8BEBB5D5-08E0-4EBC-B6A0-CF4F36B83EF8}" srcOrd="0" destOrd="0" presId="urn:microsoft.com/office/officeart/2008/layout/HorizontalMultiLevelHierarchy"/>
    <dgm:cxn modelId="{FD2ACA59-7F54-4B04-8578-FEC755E4FFDF}" type="presOf" srcId="{6F6E6483-7343-458F-AA12-EB27035A2A4C}" destId="{FA6FD16A-AFEB-4CA4-8565-33EA509F50EB}" srcOrd="0" destOrd="0" presId="urn:microsoft.com/office/officeart/2008/layout/HorizontalMultiLevelHierarchy"/>
    <dgm:cxn modelId="{BBB28FE9-CDA8-470D-BCA3-3C220F75EA5B}" type="presOf" srcId="{32337C5F-996D-43D4-BA8F-8E3BE87DC59A}" destId="{E7A953A1-E03A-4877-A4B7-AFE47797CBF8}" srcOrd="0" destOrd="0" presId="urn:microsoft.com/office/officeart/2008/layout/HorizontalMultiLevelHierarchy"/>
    <dgm:cxn modelId="{3117EB16-D15F-42A2-AB88-470A9E8A1AF0}" srcId="{6F6E6483-7343-458F-AA12-EB27035A2A4C}" destId="{CDFF8D7E-09B4-41D4-8F4C-E6108978CA37}" srcOrd="3" destOrd="0" parTransId="{01CDD380-2CC0-4146-9E38-553FCD73713E}" sibTransId="{B851B6F5-E1CE-4B50-9751-722871F64CF6}"/>
    <dgm:cxn modelId="{AD1B637D-F7F9-43C9-938A-625186483E14}" type="presOf" srcId="{0F19B958-C67C-4BCA-8E3E-FF5FF69E7D17}" destId="{9873399F-8306-4B97-ABA7-735D08E87854}" srcOrd="0" destOrd="0" presId="urn:microsoft.com/office/officeart/2008/layout/HorizontalMultiLevelHierarchy"/>
    <dgm:cxn modelId="{00E85A8C-C98A-4FCE-AA55-2B594B3F9A34}" type="presOf" srcId="{400306DD-30BF-45EF-8392-A37DD2438099}" destId="{94F3CF55-C191-4806-B92C-EE23A0001F96}" srcOrd="0" destOrd="0" presId="urn:microsoft.com/office/officeart/2008/layout/HorizontalMultiLevelHierarchy"/>
    <dgm:cxn modelId="{86D96D15-DCBB-4B5C-938B-16F94AAC9BFE}" type="presOf" srcId="{CDFF8D7E-09B4-41D4-8F4C-E6108978CA37}" destId="{9E93796F-79BD-4F6E-BC5C-9C52CE121E90}" srcOrd="0" destOrd="0" presId="urn:microsoft.com/office/officeart/2008/layout/HorizontalMultiLevelHierarchy"/>
    <dgm:cxn modelId="{326676D7-4182-43F8-B582-478E0226C9B1}" type="presOf" srcId="{01CDD380-2CC0-4146-9E38-553FCD73713E}" destId="{21A230F2-92C9-4B47-9725-17540AB53305}" srcOrd="1" destOrd="0" presId="urn:microsoft.com/office/officeart/2008/layout/HorizontalMultiLevelHierarchy"/>
    <dgm:cxn modelId="{64DB4892-44DB-45C8-919C-08BB34936302}" type="presOf" srcId="{400306DD-30BF-45EF-8392-A37DD2438099}" destId="{C10FDF21-61F0-4C51-B094-3286BE569FE8}" srcOrd="1" destOrd="0" presId="urn:microsoft.com/office/officeart/2008/layout/HorizontalMultiLevelHierarchy"/>
    <dgm:cxn modelId="{6F6CB6FE-9328-4348-A547-CB6E9718603B}" type="presOf" srcId="{90358AEC-E0CA-47A6-BBBC-9D09FEFDB5C9}" destId="{273C7015-F59F-4749-A286-3FB8356BD7D2}" srcOrd="0" destOrd="0" presId="urn:microsoft.com/office/officeart/2008/layout/HorizontalMultiLevelHierarchy"/>
    <dgm:cxn modelId="{DE6C9835-6839-4C0B-8E83-5BBD34687303}" srcId="{6F6E6483-7343-458F-AA12-EB27035A2A4C}" destId="{0F19B958-C67C-4BCA-8E3E-FF5FF69E7D17}" srcOrd="0" destOrd="0" parTransId="{7F9E2C79-02B0-4D50-A863-45B6638AC7B1}" sibTransId="{69D9000A-0938-42CB-B008-8ADDD7B34E78}"/>
    <dgm:cxn modelId="{04BADA15-2C34-406B-931B-174F90FB212B}" type="presParOf" srcId="{E7A953A1-E03A-4877-A4B7-AFE47797CBF8}" destId="{6A5E02B0-1792-4F20-8AB9-4AE01B86AB4F}" srcOrd="0" destOrd="0" presId="urn:microsoft.com/office/officeart/2008/layout/HorizontalMultiLevelHierarchy"/>
    <dgm:cxn modelId="{159F77D0-2C99-48B4-9E77-502701FCA9EC}" type="presParOf" srcId="{6A5E02B0-1792-4F20-8AB9-4AE01B86AB4F}" destId="{FA6FD16A-AFEB-4CA4-8565-33EA509F50EB}" srcOrd="0" destOrd="0" presId="urn:microsoft.com/office/officeart/2008/layout/HorizontalMultiLevelHierarchy"/>
    <dgm:cxn modelId="{ECF7AE5E-0E10-43EA-BBEC-BE79E1037474}" type="presParOf" srcId="{6A5E02B0-1792-4F20-8AB9-4AE01B86AB4F}" destId="{16610E2A-448F-46D4-8932-5C1673E5B13D}" srcOrd="1" destOrd="0" presId="urn:microsoft.com/office/officeart/2008/layout/HorizontalMultiLevelHierarchy"/>
    <dgm:cxn modelId="{AA804F1E-5C3B-4AA3-8EA8-5B611B5C05CF}" type="presParOf" srcId="{16610E2A-448F-46D4-8932-5C1673E5B13D}" destId="{C928C798-D8D3-40E8-9D3D-DDC7F600AEEA}" srcOrd="0" destOrd="0" presId="urn:microsoft.com/office/officeart/2008/layout/HorizontalMultiLevelHierarchy"/>
    <dgm:cxn modelId="{85333D45-80B8-45BB-9510-C2600084122B}" type="presParOf" srcId="{C928C798-D8D3-40E8-9D3D-DDC7F600AEEA}" destId="{DB29822B-260B-4ED2-B3B0-0405AB3F5615}" srcOrd="0" destOrd="0" presId="urn:microsoft.com/office/officeart/2008/layout/HorizontalMultiLevelHierarchy"/>
    <dgm:cxn modelId="{6B2D1AAF-D856-4193-9E11-B7DFC33669A0}" type="presParOf" srcId="{16610E2A-448F-46D4-8932-5C1673E5B13D}" destId="{CE1EDD85-8571-4516-85A0-2D5284EA45EF}" srcOrd="1" destOrd="0" presId="urn:microsoft.com/office/officeart/2008/layout/HorizontalMultiLevelHierarchy"/>
    <dgm:cxn modelId="{4A14D729-2B94-4605-87CF-3B73FA61E041}" type="presParOf" srcId="{CE1EDD85-8571-4516-85A0-2D5284EA45EF}" destId="{9873399F-8306-4B97-ABA7-735D08E87854}" srcOrd="0" destOrd="0" presId="urn:microsoft.com/office/officeart/2008/layout/HorizontalMultiLevelHierarchy"/>
    <dgm:cxn modelId="{62C7E38C-382E-452B-B779-2A54F07A5C3F}" type="presParOf" srcId="{CE1EDD85-8571-4516-85A0-2D5284EA45EF}" destId="{2D13B5C4-F111-484D-B9C0-BC0E828A1D75}" srcOrd="1" destOrd="0" presId="urn:microsoft.com/office/officeart/2008/layout/HorizontalMultiLevelHierarchy"/>
    <dgm:cxn modelId="{DFA58C2A-015B-411D-978D-5A863125C976}" type="presParOf" srcId="{16610E2A-448F-46D4-8932-5C1673E5B13D}" destId="{57A14D97-9101-46B2-BE91-41AA7C93ABAA}" srcOrd="2" destOrd="0" presId="urn:microsoft.com/office/officeart/2008/layout/HorizontalMultiLevelHierarchy"/>
    <dgm:cxn modelId="{9C29B86D-78BC-46F5-9282-544A73BE0B05}" type="presParOf" srcId="{57A14D97-9101-46B2-BE91-41AA7C93ABAA}" destId="{EA8485C5-6686-40A7-A6D7-F3D59F9F300E}" srcOrd="0" destOrd="0" presId="urn:microsoft.com/office/officeart/2008/layout/HorizontalMultiLevelHierarchy"/>
    <dgm:cxn modelId="{1F131074-9436-4EDB-9A82-FF9F16FB6E90}" type="presParOf" srcId="{16610E2A-448F-46D4-8932-5C1673E5B13D}" destId="{1ECA22BE-0C81-4025-8CFD-BC896134095A}" srcOrd="3" destOrd="0" presId="urn:microsoft.com/office/officeart/2008/layout/HorizontalMultiLevelHierarchy"/>
    <dgm:cxn modelId="{62704CAA-FB45-4178-8D68-078C777E8C32}" type="presParOf" srcId="{1ECA22BE-0C81-4025-8CFD-BC896134095A}" destId="{8BEBB5D5-08E0-4EBC-B6A0-CF4F36B83EF8}" srcOrd="0" destOrd="0" presId="urn:microsoft.com/office/officeart/2008/layout/HorizontalMultiLevelHierarchy"/>
    <dgm:cxn modelId="{4AC565E4-8126-40A3-8377-10A6FA9D797D}" type="presParOf" srcId="{1ECA22BE-0C81-4025-8CFD-BC896134095A}" destId="{FBEA4553-E331-477E-AC27-9244B8174CC1}" srcOrd="1" destOrd="0" presId="urn:microsoft.com/office/officeart/2008/layout/HorizontalMultiLevelHierarchy"/>
    <dgm:cxn modelId="{243886A7-22A9-47B7-9DC0-E1D0F283A5AA}" type="presParOf" srcId="{16610E2A-448F-46D4-8932-5C1673E5B13D}" destId="{94F3CF55-C191-4806-B92C-EE23A0001F96}" srcOrd="4" destOrd="0" presId="urn:microsoft.com/office/officeart/2008/layout/HorizontalMultiLevelHierarchy"/>
    <dgm:cxn modelId="{FD20465E-556F-42D0-9D30-9AB4D65D78FD}" type="presParOf" srcId="{94F3CF55-C191-4806-B92C-EE23A0001F96}" destId="{C10FDF21-61F0-4C51-B094-3286BE569FE8}" srcOrd="0" destOrd="0" presId="urn:microsoft.com/office/officeart/2008/layout/HorizontalMultiLevelHierarchy"/>
    <dgm:cxn modelId="{8B10A7DA-F645-40CD-9DA0-A9FBBC7CCE5C}" type="presParOf" srcId="{16610E2A-448F-46D4-8932-5C1673E5B13D}" destId="{5CE85F5C-F9EF-4C80-82E9-CA58289F2265}" srcOrd="5" destOrd="0" presId="urn:microsoft.com/office/officeart/2008/layout/HorizontalMultiLevelHierarchy"/>
    <dgm:cxn modelId="{51735B02-CA30-4C8A-85A0-54B26F448AC2}" type="presParOf" srcId="{5CE85F5C-F9EF-4C80-82E9-CA58289F2265}" destId="{273C7015-F59F-4749-A286-3FB8356BD7D2}" srcOrd="0" destOrd="0" presId="urn:microsoft.com/office/officeart/2008/layout/HorizontalMultiLevelHierarchy"/>
    <dgm:cxn modelId="{5E80BDCB-5BB6-45F0-A3CE-FFC9CABA0A07}" type="presParOf" srcId="{5CE85F5C-F9EF-4C80-82E9-CA58289F2265}" destId="{18FFBFDE-BA9C-4444-9854-3259E38095B7}" srcOrd="1" destOrd="0" presId="urn:microsoft.com/office/officeart/2008/layout/HorizontalMultiLevelHierarchy"/>
    <dgm:cxn modelId="{F59D5D85-AB58-432D-A614-CDB3D8D5D71B}" type="presParOf" srcId="{16610E2A-448F-46D4-8932-5C1673E5B13D}" destId="{37BFD6D2-F665-4830-A841-512B1D51B909}" srcOrd="6" destOrd="0" presId="urn:microsoft.com/office/officeart/2008/layout/HorizontalMultiLevelHierarchy"/>
    <dgm:cxn modelId="{AAFE7C44-19A4-46FF-8FB6-19990DAA7FE3}" type="presParOf" srcId="{37BFD6D2-F665-4830-A841-512B1D51B909}" destId="{21A230F2-92C9-4B47-9725-17540AB53305}" srcOrd="0" destOrd="0" presId="urn:microsoft.com/office/officeart/2008/layout/HorizontalMultiLevelHierarchy"/>
    <dgm:cxn modelId="{5C33D18F-32E3-4D5F-87F5-95CFD21DA9F9}" type="presParOf" srcId="{16610E2A-448F-46D4-8932-5C1673E5B13D}" destId="{FD9C927C-0F29-4382-B18A-9962C5EFF60D}" srcOrd="7" destOrd="0" presId="urn:microsoft.com/office/officeart/2008/layout/HorizontalMultiLevelHierarchy"/>
    <dgm:cxn modelId="{6334F82E-E58B-48EB-A93E-9B9934C815E1}" type="presParOf" srcId="{FD9C927C-0F29-4382-B18A-9962C5EFF60D}" destId="{9E93796F-79BD-4F6E-BC5C-9C52CE121E90}" srcOrd="0" destOrd="0" presId="urn:microsoft.com/office/officeart/2008/layout/HorizontalMultiLevelHierarchy"/>
    <dgm:cxn modelId="{0C8AD221-3801-40CA-A65C-8E5B1764A670}" type="presParOf" srcId="{FD9C927C-0F29-4382-B18A-9962C5EFF60D}" destId="{6B516F46-BD3A-4B9C-B540-610561B12C13}"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334558-B424-45DE-BDF1-925FA3FFAFE7}" type="doc">
      <dgm:prSet loTypeId="urn:microsoft.com/office/officeart/2005/8/layout/list1" loCatId="list" qsTypeId="urn:microsoft.com/office/officeart/2005/8/quickstyle/simple1" qsCatId="simple" csTypeId="urn:microsoft.com/office/officeart/2005/8/colors/colorful1#1" csCatId="colorful" phldr="1"/>
      <dgm:spPr/>
      <dgm:t>
        <a:bodyPr/>
        <a:lstStyle/>
        <a:p>
          <a:endParaRPr lang="en-US"/>
        </a:p>
      </dgm:t>
    </dgm:pt>
    <dgm:pt modelId="{1FC562C2-388F-400E-89BF-0780D09E4C59}">
      <dgm:prSet phldrT="[Text]" custT="1"/>
      <dgm:spPr/>
      <dgm:t>
        <a:bodyPr/>
        <a:lstStyle/>
        <a:p>
          <a:r>
            <a:rPr lang="en-US" sz="2000" dirty="0" err="1" smtClean="0">
              <a:latin typeface="Candara" pitchFamily="34" charset="0"/>
            </a:rPr>
            <a:t>Penyebab</a:t>
          </a:r>
          <a:r>
            <a:rPr lang="en-US" sz="2000" dirty="0" smtClean="0">
              <a:latin typeface="Candara" pitchFamily="34" charset="0"/>
            </a:rPr>
            <a:t> </a:t>
          </a:r>
          <a:r>
            <a:rPr lang="en-US" sz="2000" dirty="0" err="1" smtClean="0">
              <a:latin typeface="Candara" pitchFamily="34" charset="0"/>
            </a:rPr>
            <a:t>Munculnya</a:t>
          </a:r>
          <a:r>
            <a:rPr lang="en-US" sz="2000" dirty="0" smtClean="0">
              <a:latin typeface="Candara" pitchFamily="34" charset="0"/>
            </a:rPr>
            <a:t> </a:t>
          </a:r>
          <a:r>
            <a:rPr lang="en-US" sz="2000" dirty="0" err="1" smtClean="0">
              <a:latin typeface="Candara" pitchFamily="34" charset="0"/>
            </a:rPr>
            <a:t>Perbedaan</a:t>
          </a:r>
          <a:r>
            <a:rPr lang="en-US" sz="2000" dirty="0" smtClean="0">
              <a:latin typeface="Candara" pitchFamily="34" charset="0"/>
            </a:rPr>
            <a:t> di Tengah </a:t>
          </a:r>
          <a:r>
            <a:rPr lang="en-US" sz="2000" dirty="0" err="1" smtClean="0">
              <a:latin typeface="Candara" pitchFamily="34" charset="0"/>
            </a:rPr>
            <a:t>Umat</a:t>
          </a:r>
          <a:r>
            <a:rPr lang="en-US" sz="2000" dirty="0" smtClean="0">
              <a:latin typeface="Candara" pitchFamily="34" charset="0"/>
            </a:rPr>
            <a:t> Islam</a:t>
          </a:r>
          <a:endParaRPr lang="en-US" sz="2000" dirty="0">
            <a:latin typeface="Candara" pitchFamily="34" charset="0"/>
          </a:endParaRPr>
        </a:p>
      </dgm:t>
    </dgm:pt>
    <dgm:pt modelId="{8BC05FE1-2F26-43AA-B92D-521CD85CA7CF}" type="parTrans" cxnId="{204CF0A1-082C-45EC-918F-18C501026BBE}">
      <dgm:prSet/>
      <dgm:spPr/>
      <dgm:t>
        <a:bodyPr/>
        <a:lstStyle/>
        <a:p>
          <a:endParaRPr lang="en-US"/>
        </a:p>
      </dgm:t>
    </dgm:pt>
    <dgm:pt modelId="{1D0CF4E9-B128-460C-A040-9A38FD6F93FD}" type="sibTrans" cxnId="{204CF0A1-082C-45EC-918F-18C501026BBE}">
      <dgm:prSet/>
      <dgm:spPr/>
      <dgm:t>
        <a:bodyPr/>
        <a:lstStyle/>
        <a:p>
          <a:endParaRPr lang="en-US"/>
        </a:p>
      </dgm:t>
    </dgm:pt>
    <dgm:pt modelId="{17EFBBED-BCA6-4B77-A671-F8E8D4BE74EB}">
      <dgm:prSet phldrT="[Text]" custT="1"/>
      <dgm:spPr/>
      <dgm:t>
        <a:bodyPr/>
        <a:lstStyle/>
        <a:p>
          <a:r>
            <a:rPr lang="en-US" sz="2000" dirty="0" err="1" smtClean="0">
              <a:latin typeface="Candara" pitchFamily="34" charset="0"/>
            </a:rPr>
            <a:t>Bagaimana</a:t>
          </a:r>
          <a:r>
            <a:rPr lang="en-US" sz="2000" dirty="0" smtClean="0">
              <a:latin typeface="Candara" pitchFamily="34" charset="0"/>
            </a:rPr>
            <a:t> </a:t>
          </a:r>
          <a:r>
            <a:rPr lang="en-US" sz="2000" dirty="0" err="1" smtClean="0">
              <a:latin typeface="Candara" pitchFamily="34" charset="0"/>
            </a:rPr>
            <a:t>Menyikapi</a:t>
          </a:r>
          <a:r>
            <a:rPr lang="en-US" sz="2000" dirty="0" smtClean="0">
              <a:latin typeface="Candara" pitchFamily="34" charset="0"/>
            </a:rPr>
            <a:t> </a:t>
          </a:r>
          <a:r>
            <a:rPr lang="en-US" sz="2000" dirty="0" err="1" smtClean="0">
              <a:latin typeface="Candara" pitchFamily="34" charset="0"/>
            </a:rPr>
            <a:t>Perbedaan</a:t>
          </a:r>
          <a:endParaRPr lang="en-US" sz="2000" dirty="0">
            <a:latin typeface="Candara" pitchFamily="34" charset="0"/>
          </a:endParaRPr>
        </a:p>
      </dgm:t>
    </dgm:pt>
    <dgm:pt modelId="{EF34092D-61F5-4C14-8EE3-1C57FC22F089}" type="parTrans" cxnId="{C3E0272A-34A0-42D0-9EF8-46C033023017}">
      <dgm:prSet/>
      <dgm:spPr/>
      <dgm:t>
        <a:bodyPr/>
        <a:lstStyle/>
        <a:p>
          <a:endParaRPr lang="en-US"/>
        </a:p>
      </dgm:t>
    </dgm:pt>
    <dgm:pt modelId="{6BFC15A0-B9D5-4007-ADF6-F14A551C8410}" type="sibTrans" cxnId="{C3E0272A-34A0-42D0-9EF8-46C033023017}">
      <dgm:prSet/>
      <dgm:spPr/>
      <dgm:t>
        <a:bodyPr/>
        <a:lstStyle/>
        <a:p>
          <a:endParaRPr lang="en-US"/>
        </a:p>
      </dgm:t>
    </dgm:pt>
    <dgm:pt modelId="{A7D0675E-AED9-42D1-AD58-7F739AF299C4}">
      <dgm:prSet phldrT="[Text]" custT="1"/>
      <dgm:spPr/>
      <dgm:t>
        <a:bodyPr/>
        <a:lstStyle/>
        <a:p>
          <a:r>
            <a:rPr lang="en-US" sz="2000" dirty="0" smtClean="0">
              <a:latin typeface="Candara" pitchFamily="34" charset="0"/>
            </a:rPr>
            <a:t>Kita </a:t>
          </a:r>
          <a:r>
            <a:rPr lang="en-US" sz="2000" dirty="0" err="1" smtClean="0">
              <a:latin typeface="Candara" pitchFamily="34" charset="0"/>
            </a:rPr>
            <a:t>dan</a:t>
          </a:r>
          <a:r>
            <a:rPr lang="en-US" sz="2000" dirty="0" smtClean="0">
              <a:latin typeface="Candara" pitchFamily="34" charset="0"/>
            </a:rPr>
            <a:t> </a:t>
          </a:r>
          <a:r>
            <a:rPr lang="en-US" sz="2000" dirty="0" err="1" smtClean="0">
              <a:latin typeface="Candara" pitchFamily="34" charset="0"/>
            </a:rPr>
            <a:t>Berita-Berita</a:t>
          </a:r>
          <a:r>
            <a:rPr lang="en-US" sz="2000" dirty="0" smtClean="0">
              <a:latin typeface="Candara" pitchFamily="34" charset="0"/>
            </a:rPr>
            <a:t> di </a:t>
          </a:r>
          <a:r>
            <a:rPr lang="en-US" sz="2000" dirty="0" err="1" smtClean="0">
              <a:latin typeface="Candara" pitchFamily="34" charset="0"/>
            </a:rPr>
            <a:t>Sekitar</a:t>
          </a:r>
          <a:r>
            <a:rPr lang="en-US" sz="2000" dirty="0" smtClean="0">
              <a:latin typeface="Candara" pitchFamily="34" charset="0"/>
            </a:rPr>
            <a:t> Kita</a:t>
          </a:r>
          <a:endParaRPr lang="en-US" sz="2000" dirty="0">
            <a:latin typeface="Candara" pitchFamily="34" charset="0"/>
          </a:endParaRPr>
        </a:p>
      </dgm:t>
    </dgm:pt>
    <dgm:pt modelId="{3E0B0F23-A821-4B39-A0E0-C044434BFFD9}" type="parTrans" cxnId="{96A12469-479A-4599-9E44-62FAD8451EFC}">
      <dgm:prSet/>
      <dgm:spPr/>
      <dgm:t>
        <a:bodyPr/>
        <a:lstStyle/>
        <a:p>
          <a:endParaRPr lang="en-US"/>
        </a:p>
      </dgm:t>
    </dgm:pt>
    <dgm:pt modelId="{D8BC0674-5421-46FD-AAF6-E4A81AB5DDAD}" type="sibTrans" cxnId="{96A12469-479A-4599-9E44-62FAD8451EFC}">
      <dgm:prSet/>
      <dgm:spPr/>
      <dgm:t>
        <a:bodyPr/>
        <a:lstStyle/>
        <a:p>
          <a:endParaRPr lang="en-US"/>
        </a:p>
      </dgm:t>
    </dgm:pt>
    <dgm:pt modelId="{070F2997-2C85-472B-836E-7FFEECEE67BE}" type="pres">
      <dgm:prSet presAssocID="{9F334558-B424-45DE-BDF1-925FA3FFAFE7}" presName="linear" presStyleCnt="0">
        <dgm:presLayoutVars>
          <dgm:dir/>
          <dgm:animLvl val="lvl"/>
          <dgm:resizeHandles val="exact"/>
        </dgm:presLayoutVars>
      </dgm:prSet>
      <dgm:spPr/>
      <dgm:t>
        <a:bodyPr/>
        <a:lstStyle/>
        <a:p>
          <a:endParaRPr lang="en-US"/>
        </a:p>
      </dgm:t>
    </dgm:pt>
    <dgm:pt modelId="{FB9E51DA-1AEA-40E6-B0D3-49C73E146366}" type="pres">
      <dgm:prSet presAssocID="{1FC562C2-388F-400E-89BF-0780D09E4C59}" presName="parentLin" presStyleCnt="0"/>
      <dgm:spPr/>
    </dgm:pt>
    <dgm:pt modelId="{885CEE0F-6CE0-471A-A012-7F037249DFDB}" type="pres">
      <dgm:prSet presAssocID="{1FC562C2-388F-400E-89BF-0780D09E4C59}" presName="parentLeftMargin" presStyleLbl="node1" presStyleIdx="0" presStyleCnt="3"/>
      <dgm:spPr/>
      <dgm:t>
        <a:bodyPr/>
        <a:lstStyle/>
        <a:p>
          <a:endParaRPr lang="en-US"/>
        </a:p>
      </dgm:t>
    </dgm:pt>
    <dgm:pt modelId="{4F996B78-0F10-4B4B-8A9B-E28CA4B05DFC}" type="pres">
      <dgm:prSet presAssocID="{1FC562C2-388F-400E-89BF-0780D09E4C59}" presName="parentText" presStyleLbl="node1" presStyleIdx="0" presStyleCnt="3">
        <dgm:presLayoutVars>
          <dgm:chMax val="0"/>
          <dgm:bulletEnabled val="1"/>
        </dgm:presLayoutVars>
      </dgm:prSet>
      <dgm:spPr/>
      <dgm:t>
        <a:bodyPr/>
        <a:lstStyle/>
        <a:p>
          <a:endParaRPr lang="en-US"/>
        </a:p>
      </dgm:t>
    </dgm:pt>
    <dgm:pt modelId="{4392C2DB-2439-4A00-8A5D-D80CE73B12D2}" type="pres">
      <dgm:prSet presAssocID="{1FC562C2-388F-400E-89BF-0780D09E4C59}" presName="negativeSpace" presStyleCnt="0"/>
      <dgm:spPr/>
    </dgm:pt>
    <dgm:pt modelId="{7235A302-C0AC-4FD9-B5B4-DCA2B3933B18}" type="pres">
      <dgm:prSet presAssocID="{1FC562C2-388F-400E-89BF-0780D09E4C59}" presName="childText" presStyleLbl="conFgAcc1" presStyleIdx="0" presStyleCnt="3">
        <dgm:presLayoutVars>
          <dgm:bulletEnabled val="1"/>
        </dgm:presLayoutVars>
      </dgm:prSet>
      <dgm:spPr/>
    </dgm:pt>
    <dgm:pt modelId="{C0CBFD53-E517-477C-A1BD-C2C18AF0F1B3}" type="pres">
      <dgm:prSet presAssocID="{1D0CF4E9-B128-460C-A040-9A38FD6F93FD}" presName="spaceBetweenRectangles" presStyleCnt="0"/>
      <dgm:spPr/>
    </dgm:pt>
    <dgm:pt modelId="{AD1D7A04-1B4D-487A-96F2-FDD509CAF4D1}" type="pres">
      <dgm:prSet presAssocID="{17EFBBED-BCA6-4B77-A671-F8E8D4BE74EB}" presName="parentLin" presStyleCnt="0"/>
      <dgm:spPr/>
    </dgm:pt>
    <dgm:pt modelId="{8CD46B47-B2AC-4234-9400-1159D15855A4}" type="pres">
      <dgm:prSet presAssocID="{17EFBBED-BCA6-4B77-A671-F8E8D4BE74EB}" presName="parentLeftMargin" presStyleLbl="node1" presStyleIdx="0" presStyleCnt="3"/>
      <dgm:spPr/>
      <dgm:t>
        <a:bodyPr/>
        <a:lstStyle/>
        <a:p>
          <a:endParaRPr lang="en-US"/>
        </a:p>
      </dgm:t>
    </dgm:pt>
    <dgm:pt modelId="{511D5023-94BF-406E-AD5B-EBA41D57C12D}" type="pres">
      <dgm:prSet presAssocID="{17EFBBED-BCA6-4B77-A671-F8E8D4BE74EB}" presName="parentText" presStyleLbl="node1" presStyleIdx="1" presStyleCnt="3">
        <dgm:presLayoutVars>
          <dgm:chMax val="0"/>
          <dgm:bulletEnabled val="1"/>
        </dgm:presLayoutVars>
      </dgm:prSet>
      <dgm:spPr/>
      <dgm:t>
        <a:bodyPr/>
        <a:lstStyle/>
        <a:p>
          <a:endParaRPr lang="en-US"/>
        </a:p>
      </dgm:t>
    </dgm:pt>
    <dgm:pt modelId="{049D543E-A16E-4DC1-9BCC-A85E4C37C742}" type="pres">
      <dgm:prSet presAssocID="{17EFBBED-BCA6-4B77-A671-F8E8D4BE74EB}" presName="negativeSpace" presStyleCnt="0"/>
      <dgm:spPr/>
    </dgm:pt>
    <dgm:pt modelId="{62FF7E47-71F4-4ECE-B350-0E86AE2C5CC0}" type="pres">
      <dgm:prSet presAssocID="{17EFBBED-BCA6-4B77-A671-F8E8D4BE74EB}" presName="childText" presStyleLbl="conFgAcc1" presStyleIdx="1" presStyleCnt="3">
        <dgm:presLayoutVars>
          <dgm:bulletEnabled val="1"/>
        </dgm:presLayoutVars>
      </dgm:prSet>
      <dgm:spPr/>
    </dgm:pt>
    <dgm:pt modelId="{ED37D98E-588E-4F56-92DE-9A3096F0357C}" type="pres">
      <dgm:prSet presAssocID="{6BFC15A0-B9D5-4007-ADF6-F14A551C8410}" presName="spaceBetweenRectangles" presStyleCnt="0"/>
      <dgm:spPr/>
    </dgm:pt>
    <dgm:pt modelId="{7B10BA9E-CA75-4E39-84BA-411FABC0858D}" type="pres">
      <dgm:prSet presAssocID="{A7D0675E-AED9-42D1-AD58-7F739AF299C4}" presName="parentLin" presStyleCnt="0"/>
      <dgm:spPr/>
    </dgm:pt>
    <dgm:pt modelId="{B56A7E00-CE83-4F60-B266-3AA75A2D9E3B}" type="pres">
      <dgm:prSet presAssocID="{A7D0675E-AED9-42D1-AD58-7F739AF299C4}" presName="parentLeftMargin" presStyleLbl="node1" presStyleIdx="1" presStyleCnt="3"/>
      <dgm:spPr/>
      <dgm:t>
        <a:bodyPr/>
        <a:lstStyle/>
        <a:p>
          <a:endParaRPr lang="en-US"/>
        </a:p>
      </dgm:t>
    </dgm:pt>
    <dgm:pt modelId="{9B8877E6-C9DF-4978-A541-DE4414FD8412}" type="pres">
      <dgm:prSet presAssocID="{A7D0675E-AED9-42D1-AD58-7F739AF299C4}" presName="parentText" presStyleLbl="node1" presStyleIdx="2" presStyleCnt="3">
        <dgm:presLayoutVars>
          <dgm:chMax val="0"/>
          <dgm:bulletEnabled val="1"/>
        </dgm:presLayoutVars>
      </dgm:prSet>
      <dgm:spPr/>
      <dgm:t>
        <a:bodyPr/>
        <a:lstStyle/>
        <a:p>
          <a:endParaRPr lang="en-US"/>
        </a:p>
      </dgm:t>
    </dgm:pt>
    <dgm:pt modelId="{8D423A3A-1762-4C03-B476-DACC2DA1A5CD}" type="pres">
      <dgm:prSet presAssocID="{A7D0675E-AED9-42D1-AD58-7F739AF299C4}" presName="negativeSpace" presStyleCnt="0"/>
      <dgm:spPr/>
    </dgm:pt>
    <dgm:pt modelId="{55BB665C-5EF5-4DE1-A7B7-FE315537A01D}" type="pres">
      <dgm:prSet presAssocID="{A7D0675E-AED9-42D1-AD58-7F739AF299C4}" presName="childText" presStyleLbl="conFgAcc1" presStyleIdx="2" presStyleCnt="3">
        <dgm:presLayoutVars>
          <dgm:bulletEnabled val="1"/>
        </dgm:presLayoutVars>
      </dgm:prSet>
      <dgm:spPr/>
    </dgm:pt>
  </dgm:ptLst>
  <dgm:cxnLst>
    <dgm:cxn modelId="{78F4F7B7-D7D2-4DFC-8BF2-45664543B35C}" type="presOf" srcId="{9F334558-B424-45DE-BDF1-925FA3FFAFE7}" destId="{070F2997-2C85-472B-836E-7FFEECEE67BE}" srcOrd="0" destOrd="0" presId="urn:microsoft.com/office/officeart/2005/8/layout/list1"/>
    <dgm:cxn modelId="{C0BC7524-2423-4D0B-9D58-0B8F63EDF52C}" type="presOf" srcId="{17EFBBED-BCA6-4B77-A671-F8E8D4BE74EB}" destId="{511D5023-94BF-406E-AD5B-EBA41D57C12D}" srcOrd="1" destOrd="0" presId="urn:microsoft.com/office/officeart/2005/8/layout/list1"/>
    <dgm:cxn modelId="{7F543D4F-55FD-449F-94D3-0E1A59E3D258}" type="presOf" srcId="{1FC562C2-388F-400E-89BF-0780D09E4C59}" destId="{885CEE0F-6CE0-471A-A012-7F037249DFDB}" srcOrd="0" destOrd="0" presId="urn:microsoft.com/office/officeart/2005/8/layout/list1"/>
    <dgm:cxn modelId="{AF60CE94-8206-49F9-A298-4636E3D20288}" type="presOf" srcId="{1FC562C2-388F-400E-89BF-0780D09E4C59}" destId="{4F996B78-0F10-4B4B-8A9B-E28CA4B05DFC}" srcOrd="1" destOrd="0" presId="urn:microsoft.com/office/officeart/2005/8/layout/list1"/>
    <dgm:cxn modelId="{0B2CFE32-2188-491C-ACDB-C52D07E4647D}" type="presOf" srcId="{17EFBBED-BCA6-4B77-A671-F8E8D4BE74EB}" destId="{8CD46B47-B2AC-4234-9400-1159D15855A4}" srcOrd="0" destOrd="0" presId="urn:microsoft.com/office/officeart/2005/8/layout/list1"/>
    <dgm:cxn modelId="{4937794D-E6D3-4C12-A283-862E6D1284CD}" type="presOf" srcId="{A7D0675E-AED9-42D1-AD58-7F739AF299C4}" destId="{9B8877E6-C9DF-4978-A541-DE4414FD8412}" srcOrd="1" destOrd="0" presId="urn:microsoft.com/office/officeart/2005/8/layout/list1"/>
    <dgm:cxn modelId="{204CF0A1-082C-45EC-918F-18C501026BBE}" srcId="{9F334558-B424-45DE-BDF1-925FA3FFAFE7}" destId="{1FC562C2-388F-400E-89BF-0780D09E4C59}" srcOrd="0" destOrd="0" parTransId="{8BC05FE1-2F26-43AA-B92D-521CD85CA7CF}" sibTransId="{1D0CF4E9-B128-460C-A040-9A38FD6F93FD}"/>
    <dgm:cxn modelId="{C3E0272A-34A0-42D0-9EF8-46C033023017}" srcId="{9F334558-B424-45DE-BDF1-925FA3FFAFE7}" destId="{17EFBBED-BCA6-4B77-A671-F8E8D4BE74EB}" srcOrd="1" destOrd="0" parTransId="{EF34092D-61F5-4C14-8EE3-1C57FC22F089}" sibTransId="{6BFC15A0-B9D5-4007-ADF6-F14A551C8410}"/>
    <dgm:cxn modelId="{96A12469-479A-4599-9E44-62FAD8451EFC}" srcId="{9F334558-B424-45DE-BDF1-925FA3FFAFE7}" destId="{A7D0675E-AED9-42D1-AD58-7F739AF299C4}" srcOrd="2" destOrd="0" parTransId="{3E0B0F23-A821-4B39-A0E0-C044434BFFD9}" sibTransId="{D8BC0674-5421-46FD-AAF6-E4A81AB5DDAD}"/>
    <dgm:cxn modelId="{BF434596-3703-4F2F-B34B-5C3DCA51C254}" type="presOf" srcId="{A7D0675E-AED9-42D1-AD58-7F739AF299C4}" destId="{B56A7E00-CE83-4F60-B266-3AA75A2D9E3B}" srcOrd="0" destOrd="0" presId="urn:microsoft.com/office/officeart/2005/8/layout/list1"/>
    <dgm:cxn modelId="{B712E6EF-6613-4539-8455-56EED151A253}" type="presParOf" srcId="{070F2997-2C85-472B-836E-7FFEECEE67BE}" destId="{FB9E51DA-1AEA-40E6-B0D3-49C73E146366}" srcOrd="0" destOrd="0" presId="urn:microsoft.com/office/officeart/2005/8/layout/list1"/>
    <dgm:cxn modelId="{CCA2F785-789B-459B-9D4D-A643D1A9B0A4}" type="presParOf" srcId="{FB9E51DA-1AEA-40E6-B0D3-49C73E146366}" destId="{885CEE0F-6CE0-471A-A012-7F037249DFDB}" srcOrd="0" destOrd="0" presId="urn:microsoft.com/office/officeart/2005/8/layout/list1"/>
    <dgm:cxn modelId="{3CACDB36-E6F7-4F81-94DF-92BE34135098}" type="presParOf" srcId="{FB9E51DA-1AEA-40E6-B0D3-49C73E146366}" destId="{4F996B78-0F10-4B4B-8A9B-E28CA4B05DFC}" srcOrd="1" destOrd="0" presId="urn:microsoft.com/office/officeart/2005/8/layout/list1"/>
    <dgm:cxn modelId="{49F64CDF-5DAA-4587-8B58-1FBAE9EA85F9}" type="presParOf" srcId="{070F2997-2C85-472B-836E-7FFEECEE67BE}" destId="{4392C2DB-2439-4A00-8A5D-D80CE73B12D2}" srcOrd="1" destOrd="0" presId="urn:microsoft.com/office/officeart/2005/8/layout/list1"/>
    <dgm:cxn modelId="{A4113252-19B5-462A-B643-B3612CD08F0E}" type="presParOf" srcId="{070F2997-2C85-472B-836E-7FFEECEE67BE}" destId="{7235A302-C0AC-4FD9-B5B4-DCA2B3933B18}" srcOrd="2" destOrd="0" presId="urn:microsoft.com/office/officeart/2005/8/layout/list1"/>
    <dgm:cxn modelId="{D59B113D-7FAA-48C0-818C-A0978CE07CDC}" type="presParOf" srcId="{070F2997-2C85-472B-836E-7FFEECEE67BE}" destId="{C0CBFD53-E517-477C-A1BD-C2C18AF0F1B3}" srcOrd="3" destOrd="0" presId="urn:microsoft.com/office/officeart/2005/8/layout/list1"/>
    <dgm:cxn modelId="{F84B3C83-6E8E-48F8-8BA0-5FCE35920C5C}" type="presParOf" srcId="{070F2997-2C85-472B-836E-7FFEECEE67BE}" destId="{AD1D7A04-1B4D-487A-96F2-FDD509CAF4D1}" srcOrd="4" destOrd="0" presId="urn:microsoft.com/office/officeart/2005/8/layout/list1"/>
    <dgm:cxn modelId="{3B2FBE03-1C21-4EA5-9DBF-615B41AE5B9F}" type="presParOf" srcId="{AD1D7A04-1B4D-487A-96F2-FDD509CAF4D1}" destId="{8CD46B47-B2AC-4234-9400-1159D15855A4}" srcOrd="0" destOrd="0" presId="urn:microsoft.com/office/officeart/2005/8/layout/list1"/>
    <dgm:cxn modelId="{3ED8A916-82BF-44EB-9285-9D78C18646E3}" type="presParOf" srcId="{AD1D7A04-1B4D-487A-96F2-FDD509CAF4D1}" destId="{511D5023-94BF-406E-AD5B-EBA41D57C12D}" srcOrd="1" destOrd="0" presId="urn:microsoft.com/office/officeart/2005/8/layout/list1"/>
    <dgm:cxn modelId="{B87C298E-01A0-4CEA-9A74-474CD95A7D52}" type="presParOf" srcId="{070F2997-2C85-472B-836E-7FFEECEE67BE}" destId="{049D543E-A16E-4DC1-9BCC-A85E4C37C742}" srcOrd="5" destOrd="0" presId="urn:microsoft.com/office/officeart/2005/8/layout/list1"/>
    <dgm:cxn modelId="{14A31CBA-446F-4E42-87C5-4CF50C82B959}" type="presParOf" srcId="{070F2997-2C85-472B-836E-7FFEECEE67BE}" destId="{62FF7E47-71F4-4ECE-B350-0E86AE2C5CC0}" srcOrd="6" destOrd="0" presId="urn:microsoft.com/office/officeart/2005/8/layout/list1"/>
    <dgm:cxn modelId="{DF4E4DC9-C1AA-41CB-838A-1A27EF26E8A4}" type="presParOf" srcId="{070F2997-2C85-472B-836E-7FFEECEE67BE}" destId="{ED37D98E-588E-4F56-92DE-9A3096F0357C}" srcOrd="7" destOrd="0" presId="urn:microsoft.com/office/officeart/2005/8/layout/list1"/>
    <dgm:cxn modelId="{2F1CCEB1-1EAD-47BF-8F89-ED4467C36AB1}" type="presParOf" srcId="{070F2997-2C85-472B-836E-7FFEECEE67BE}" destId="{7B10BA9E-CA75-4E39-84BA-411FABC0858D}" srcOrd="8" destOrd="0" presId="urn:microsoft.com/office/officeart/2005/8/layout/list1"/>
    <dgm:cxn modelId="{1D957D17-1D2A-4898-919C-D8D7BFA52740}" type="presParOf" srcId="{7B10BA9E-CA75-4E39-84BA-411FABC0858D}" destId="{B56A7E00-CE83-4F60-B266-3AA75A2D9E3B}" srcOrd="0" destOrd="0" presId="urn:microsoft.com/office/officeart/2005/8/layout/list1"/>
    <dgm:cxn modelId="{51DB04E9-2463-434F-BDC0-29C23DAC524F}" type="presParOf" srcId="{7B10BA9E-CA75-4E39-84BA-411FABC0858D}" destId="{9B8877E6-C9DF-4978-A541-DE4414FD8412}" srcOrd="1" destOrd="0" presId="urn:microsoft.com/office/officeart/2005/8/layout/list1"/>
    <dgm:cxn modelId="{51CA8D02-C189-4199-86CD-6FFEF4FB690F}" type="presParOf" srcId="{070F2997-2C85-472B-836E-7FFEECEE67BE}" destId="{8D423A3A-1762-4C03-B476-DACC2DA1A5CD}" srcOrd="9" destOrd="0" presId="urn:microsoft.com/office/officeart/2005/8/layout/list1"/>
    <dgm:cxn modelId="{10502982-890D-44F5-AD1E-9D428D261454}" type="presParOf" srcId="{070F2997-2C85-472B-836E-7FFEECEE67BE}" destId="{55BB665C-5EF5-4DE1-A7B7-FE315537A01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345385-CE04-47B8-B7C0-22F9C2EA6F05}" type="doc">
      <dgm:prSet loTypeId="urn:microsoft.com/office/officeart/2005/8/layout/hierarchy2" loCatId="hierarchy" qsTypeId="urn:microsoft.com/office/officeart/2005/8/quickstyle/3d1" qsCatId="3D" csTypeId="urn:microsoft.com/office/officeart/2005/8/colors/colorful1" csCatId="colorful" phldr="1"/>
      <dgm:spPr/>
      <dgm:t>
        <a:bodyPr/>
        <a:lstStyle/>
        <a:p>
          <a:endParaRPr lang="id-ID"/>
        </a:p>
      </dgm:t>
    </dgm:pt>
    <dgm:pt modelId="{2D5A2C8A-4F49-4383-9E43-1D47C6238D1D}">
      <dgm:prSet phldrT="[Text]" custT="1"/>
      <dgm:spPr/>
      <dgm:t>
        <a:bodyPr/>
        <a:lstStyle/>
        <a:p>
          <a:r>
            <a:rPr lang="en-US" sz="2000" dirty="0" err="1" smtClean="0">
              <a:latin typeface="Candara" panose="020E0502030303020204" pitchFamily="34" charset="0"/>
            </a:rPr>
            <a:t>Ikhtilaf</a:t>
          </a:r>
          <a:endParaRPr lang="id-ID" sz="2000" dirty="0">
            <a:latin typeface="Candara" panose="020E0502030303020204" pitchFamily="34" charset="0"/>
          </a:endParaRPr>
        </a:p>
      </dgm:t>
    </dgm:pt>
    <dgm:pt modelId="{D84E2232-20E6-47BA-87AF-6DBE5729C005}" type="parTrans" cxnId="{074A3DB7-F3BD-49F2-AAD9-B56DB193635F}">
      <dgm:prSet/>
      <dgm:spPr/>
      <dgm:t>
        <a:bodyPr/>
        <a:lstStyle/>
        <a:p>
          <a:endParaRPr lang="id-ID"/>
        </a:p>
      </dgm:t>
    </dgm:pt>
    <dgm:pt modelId="{240D144A-DE11-40CE-A5B5-C9F33253E41D}" type="sibTrans" cxnId="{074A3DB7-F3BD-49F2-AAD9-B56DB193635F}">
      <dgm:prSet/>
      <dgm:spPr/>
      <dgm:t>
        <a:bodyPr/>
        <a:lstStyle/>
        <a:p>
          <a:endParaRPr lang="id-ID"/>
        </a:p>
      </dgm:t>
    </dgm:pt>
    <dgm:pt modelId="{8307CF69-23FE-4009-8B1B-19BA21FF5789}">
      <dgm:prSet phldrT="[Text]" custT="1"/>
      <dgm:spPr/>
      <dgm:t>
        <a:bodyPr/>
        <a:lstStyle/>
        <a:p>
          <a:r>
            <a:rPr lang="en-US" sz="2000" i="1" dirty="0" err="1" smtClean="0">
              <a:latin typeface="Candara" panose="020E0502030303020204" pitchFamily="34" charset="0"/>
            </a:rPr>
            <a:t>Tadhadh</a:t>
          </a:r>
          <a:endParaRPr lang="id-ID" sz="2000" i="1" dirty="0">
            <a:latin typeface="Candara" panose="020E0502030303020204" pitchFamily="34" charset="0"/>
          </a:endParaRPr>
        </a:p>
      </dgm:t>
    </dgm:pt>
    <dgm:pt modelId="{7A5A0607-BC9D-41D6-B5A8-C07924254459}" type="parTrans" cxnId="{E553DD0D-D923-4038-A223-BE0D368C54C9}">
      <dgm:prSet/>
      <dgm:spPr/>
      <dgm:t>
        <a:bodyPr/>
        <a:lstStyle/>
        <a:p>
          <a:endParaRPr lang="id-ID"/>
        </a:p>
      </dgm:t>
    </dgm:pt>
    <dgm:pt modelId="{0EB09E62-B171-41BA-959D-07B51DEE07C9}" type="sibTrans" cxnId="{E553DD0D-D923-4038-A223-BE0D368C54C9}">
      <dgm:prSet/>
      <dgm:spPr/>
      <dgm:t>
        <a:bodyPr/>
        <a:lstStyle/>
        <a:p>
          <a:endParaRPr lang="id-ID"/>
        </a:p>
      </dgm:t>
    </dgm:pt>
    <dgm:pt modelId="{4B766114-3EC4-4969-A9D2-BDE8E8700598}">
      <dgm:prSet phldrT="[Text]" custT="1"/>
      <dgm:spPr/>
      <dgm:t>
        <a:bodyPr/>
        <a:lstStyle/>
        <a:p>
          <a:r>
            <a:rPr lang="en-US" sz="2000" dirty="0" err="1" smtClean="0">
              <a:latin typeface="Candara" panose="020E0502030303020204" pitchFamily="34" charset="0"/>
            </a:rPr>
            <a:t>Antar</a:t>
          </a:r>
          <a:r>
            <a:rPr lang="en-US" sz="2000" dirty="0" smtClean="0">
              <a:latin typeface="Candara" panose="020E0502030303020204" pitchFamily="34" charset="0"/>
            </a:rPr>
            <a:t> </a:t>
          </a:r>
          <a:r>
            <a:rPr lang="en-US" sz="2000" dirty="0" err="1" smtClean="0">
              <a:latin typeface="Candara" panose="020E0502030303020204" pitchFamily="34" charset="0"/>
            </a:rPr>
            <a:t>varian</a:t>
          </a:r>
          <a:r>
            <a:rPr lang="en-US" sz="2000" dirty="0" smtClean="0">
              <a:latin typeface="Candara" panose="020E0502030303020204" pitchFamily="34" charset="0"/>
            </a:rPr>
            <a:t> </a:t>
          </a:r>
          <a:r>
            <a:rPr lang="en-US" sz="2000" dirty="0" err="1" smtClean="0">
              <a:latin typeface="Candara" panose="020E0502030303020204" pitchFamily="34" charset="0"/>
            </a:rPr>
            <a:t>pendapat</a:t>
          </a:r>
          <a:r>
            <a:rPr lang="en-US" sz="2000" dirty="0" smtClean="0">
              <a:latin typeface="Candara" panose="020E0502030303020204" pitchFamily="34" charset="0"/>
            </a:rPr>
            <a:t> </a:t>
          </a:r>
          <a:r>
            <a:rPr lang="en-US" sz="2000" dirty="0" err="1" smtClean="0">
              <a:latin typeface="Candara" panose="020E0502030303020204" pitchFamily="34" charset="0"/>
            </a:rPr>
            <a:t>saling</a:t>
          </a:r>
          <a:r>
            <a:rPr lang="en-US" sz="2000" dirty="0" smtClean="0">
              <a:latin typeface="Candara" panose="020E0502030303020204" pitchFamily="34" charset="0"/>
            </a:rPr>
            <a:t> </a:t>
          </a:r>
          <a:r>
            <a:rPr lang="en-US" sz="2000" dirty="0" err="1" smtClean="0">
              <a:latin typeface="Candara" panose="020E0502030303020204" pitchFamily="34" charset="0"/>
            </a:rPr>
            <a:t>menafikan</a:t>
          </a:r>
          <a:endParaRPr lang="id-ID" sz="2000" dirty="0">
            <a:latin typeface="Candara" panose="020E0502030303020204" pitchFamily="34" charset="0"/>
          </a:endParaRPr>
        </a:p>
      </dgm:t>
    </dgm:pt>
    <dgm:pt modelId="{A7E2F142-13B9-4B98-96C8-8C3EA9F58F1A}" type="parTrans" cxnId="{21E37897-9FFF-4569-B69A-8822AAEB313A}">
      <dgm:prSet/>
      <dgm:spPr/>
      <dgm:t>
        <a:bodyPr/>
        <a:lstStyle/>
        <a:p>
          <a:endParaRPr lang="id-ID"/>
        </a:p>
      </dgm:t>
    </dgm:pt>
    <dgm:pt modelId="{12AA2B80-492A-4F62-87B4-7FF581FA154E}" type="sibTrans" cxnId="{21E37897-9FFF-4569-B69A-8822AAEB313A}">
      <dgm:prSet/>
      <dgm:spPr/>
      <dgm:t>
        <a:bodyPr/>
        <a:lstStyle/>
        <a:p>
          <a:endParaRPr lang="id-ID"/>
        </a:p>
      </dgm:t>
    </dgm:pt>
    <dgm:pt modelId="{47C3FFB2-2E4C-4DDD-BD79-08E1E00F4F6A}">
      <dgm:prSet phldrT="[Text]" custT="1"/>
      <dgm:spPr/>
      <dgm:t>
        <a:bodyPr/>
        <a:lstStyle/>
        <a:p>
          <a:r>
            <a:rPr lang="en-US" sz="2000" dirty="0" err="1" smtClean="0">
              <a:latin typeface="Candara" panose="020E0502030303020204" pitchFamily="34" charset="0"/>
            </a:rPr>
            <a:t>Antar</a:t>
          </a:r>
          <a:r>
            <a:rPr lang="en-US" sz="2000" dirty="0" smtClean="0">
              <a:latin typeface="Candara" panose="020E0502030303020204" pitchFamily="34" charset="0"/>
            </a:rPr>
            <a:t> </a:t>
          </a:r>
          <a:r>
            <a:rPr lang="en-US" sz="2000" dirty="0" err="1" smtClean="0">
              <a:latin typeface="Candara" panose="020E0502030303020204" pitchFamily="34" charset="0"/>
            </a:rPr>
            <a:t>varian</a:t>
          </a:r>
          <a:r>
            <a:rPr lang="en-US" sz="2000" dirty="0" smtClean="0">
              <a:latin typeface="Candara" panose="020E0502030303020204" pitchFamily="34" charset="0"/>
            </a:rPr>
            <a:t> </a:t>
          </a:r>
          <a:r>
            <a:rPr lang="en-US" sz="2000" dirty="0" err="1" smtClean="0">
              <a:latin typeface="Candara" panose="020E0502030303020204" pitchFamily="34" charset="0"/>
            </a:rPr>
            <a:t>pendapat</a:t>
          </a:r>
          <a:r>
            <a:rPr lang="en-US" sz="2000" dirty="0" smtClean="0">
              <a:latin typeface="Candara" panose="020E0502030303020204" pitchFamily="34" charset="0"/>
            </a:rPr>
            <a:t> </a:t>
          </a:r>
          <a:r>
            <a:rPr lang="en-US" sz="2000" dirty="0" err="1" smtClean="0">
              <a:latin typeface="Candara" panose="020E0502030303020204" pitchFamily="34" charset="0"/>
            </a:rPr>
            <a:t>tidak</a:t>
          </a:r>
          <a:r>
            <a:rPr lang="en-US" sz="2000" dirty="0" smtClean="0">
              <a:latin typeface="Candara" panose="020E0502030303020204" pitchFamily="34" charset="0"/>
            </a:rPr>
            <a:t> </a:t>
          </a:r>
          <a:r>
            <a:rPr lang="en-US" sz="2000" dirty="0" err="1" smtClean="0">
              <a:latin typeface="Candara" panose="020E0502030303020204" pitchFamily="34" charset="0"/>
            </a:rPr>
            <a:t>saling</a:t>
          </a:r>
          <a:r>
            <a:rPr lang="en-US" sz="2000" dirty="0" smtClean="0">
              <a:latin typeface="Candara" panose="020E0502030303020204" pitchFamily="34" charset="0"/>
            </a:rPr>
            <a:t> </a:t>
          </a:r>
          <a:r>
            <a:rPr lang="en-US" sz="2000" dirty="0" err="1" smtClean="0">
              <a:latin typeface="Candara" panose="020E0502030303020204" pitchFamily="34" charset="0"/>
            </a:rPr>
            <a:t>menafikan</a:t>
          </a:r>
          <a:endParaRPr lang="id-ID" sz="2000" dirty="0">
            <a:latin typeface="Candara" panose="020E0502030303020204" pitchFamily="34" charset="0"/>
          </a:endParaRPr>
        </a:p>
      </dgm:t>
    </dgm:pt>
    <dgm:pt modelId="{15246E37-CE67-4CF6-941D-65BA41AEC6FB}" type="parTrans" cxnId="{5CC82AA1-1308-4F8B-A3A8-251B439FDE68}">
      <dgm:prSet/>
      <dgm:spPr/>
      <dgm:t>
        <a:bodyPr/>
        <a:lstStyle/>
        <a:p>
          <a:endParaRPr lang="id-ID"/>
        </a:p>
      </dgm:t>
    </dgm:pt>
    <dgm:pt modelId="{2B495EB3-DBA4-4C26-96A4-314AAB8699D6}" type="sibTrans" cxnId="{5CC82AA1-1308-4F8B-A3A8-251B439FDE68}">
      <dgm:prSet/>
      <dgm:spPr/>
      <dgm:t>
        <a:bodyPr/>
        <a:lstStyle/>
        <a:p>
          <a:endParaRPr lang="id-ID"/>
        </a:p>
      </dgm:t>
    </dgm:pt>
    <dgm:pt modelId="{18D2B02C-8B65-4D0A-B735-A484DC63048C}">
      <dgm:prSet phldrT="[Text]" custT="1"/>
      <dgm:spPr/>
      <dgm:t>
        <a:bodyPr/>
        <a:lstStyle/>
        <a:p>
          <a:r>
            <a:rPr lang="en-US" sz="2000" i="1" dirty="0" err="1" smtClean="0">
              <a:latin typeface="Candara" panose="020E0502030303020204" pitchFamily="34" charset="0"/>
            </a:rPr>
            <a:t>Tanawwu</a:t>
          </a:r>
          <a:r>
            <a:rPr lang="en-US" sz="2000" i="1" dirty="0" smtClean="0">
              <a:latin typeface="Candara" panose="020E0502030303020204" pitchFamily="34" charset="0"/>
            </a:rPr>
            <a:t>’</a:t>
          </a:r>
          <a:endParaRPr lang="id-ID" sz="2000" i="1" dirty="0">
            <a:latin typeface="Candara" panose="020E0502030303020204" pitchFamily="34" charset="0"/>
          </a:endParaRPr>
        </a:p>
      </dgm:t>
    </dgm:pt>
    <dgm:pt modelId="{B8342D77-C7B0-4A3F-8557-727472E17297}" type="sibTrans" cxnId="{E3F6ED42-3448-4D5B-83F4-62CE14ABE10D}">
      <dgm:prSet/>
      <dgm:spPr/>
      <dgm:t>
        <a:bodyPr/>
        <a:lstStyle/>
        <a:p>
          <a:endParaRPr lang="id-ID"/>
        </a:p>
      </dgm:t>
    </dgm:pt>
    <dgm:pt modelId="{95D855EF-0896-405A-A546-C27D35F04D27}" type="parTrans" cxnId="{E3F6ED42-3448-4D5B-83F4-62CE14ABE10D}">
      <dgm:prSet/>
      <dgm:spPr/>
      <dgm:t>
        <a:bodyPr/>
        <a:lstStyle/>
        <a:p>
          <a:endParaRPr lang="id-ID"/>
        </a:p>
      </dgm:t>
    </dgm:pt>
    <dgm:pt modelId="{3DB387D2-A0C1-4553-920B-AD765B45966F}" type="pres">
      <dgm:prSet presAssocID="{D1345385-CE04-47B8-B7C0-22F9C2EA6F05}" presName="diagram" presStyleCnt="0">
        <dgm:presLayoutVars>
          <dgm:chPref val="1"/>
          <dgm:dir/>
          <dgm:animOne val="branch"/>
          <dgm:animLvl val="lvl"/>
          <dgm:resizeHandles val="exact"/>
        </dgm:presLayoutVars>
      </dgm:prSet>
      <dgm:spPr/>
      <dgm:t>
        <a:bodyPr/>
        <a:lstStyle/>
        <a:p>
          <a:endParaRPr lang="id-ID"/>
        </a:p>
      </dgm:t>
    </dgm:pt>
    <dgm:pt modelId="{48122080-D786-40DD-A44D-F43EE8BAA996}" type="pres">
      <dgm:prSet presAssocID="{2D5A2C8A-4F49-4383-9E43-1D47C6238D1D}" presName="root1" presStyleCnt="0"/>
      <dgm:spPr/>
    </dgm:pt>
    <dgm:pt modelId="{280D1349-BA4E-4772-8511-1CC6BFD6B67C}" type="pres">
      <dgm:prSet presAssocID="{2D5A2C8A-4F49-4383-9E43-1D47C6238D1D}" presName="LevelOneTextNode" presStyleLbl="node0" presStyleIdx="0" presStyleCnt="1">
        <dgm:presLayoutVars>
          <dgm:chPref val="3"/>
        </dgm:presLayoutVars>
      </dgm:prSet>
      <dgm:spPr/>
      <dgm:t>
        <a:bodyPr/>
        <a:lstStyle/>
        <a:p>
          <a:endParaRPr lang="id-ID"/>
        </a:p>
      </dgm:t>
    </dgm:pt>
    <dgm:pt modelId="{D3F386C4-17B3-4F77-B09A-7EBC44A64633}" type="pres">
      <dgm:prSet presAssocID="{2D5A2C8A-4F49-4383-9E43-1D47C6238D1D}" presName="level2hierChild" presStyleCnt="0"/>
      <dgm:spPr/>
    </dgm:pt>
    <dgm:pt modelId="{B3B19CE0-9B58-4400-8EAA-F91EA1E13C88}" type="pres">
      <dgm:prSet presAssocID="{7A5A0607-BC9D-41D6-B5A8-C07924254459}" presName="conn2-1" presStyleLbl="parChTrans1D2" presStyleIdx="0" presStyleCnt="2"/>
      <dgm:spPr/>
      <dgm:t>
        <a:bodyPr/>
        <a:lstStyle/>
        <a:p>
          <a:endParaRPr lang="id-ID"/>
        </a:p>
      </dgm:t>
    </dgm:pt>
    <dgm:pt modelId="{8735149A-DEDA-4569-8993-2DB6BE7544BC}" type="pres">
      <dgm:prSet presAssocID="{7A5A0607-BC9D-41D6-B5A8-C07924254459}" presName="connTx" presStyleLbl="parChTrans1D2" presStyleIdx="0" presStyleCnt="2"/>
      <dgm:spPr/>
      <dgm:t>
        <a:bodyPr/>
        <a:lstStyle/>
        <a:p>
          <a:endParaRPr lang="id-ID"/>
        </a:p>
      </dgm:t>
    </dgm:pt>
    <dgm:pt modelId="{70811EA5-D791-46D0-9C86-30366F888119}" type="pres">
      <dgm:prSet presAssocID="{8307CF69-23FE-4009-8B1B-19BA21FF5789}" presName="root2" presStyleCnt="0"/>
      <dgm:spPr/>
    </dgm:pt>
    <dgm:pt modelId="{65718E56-842D-4AA3-A680-BB90D93B9EBD}" type="pres">
      <dgm:prSet presAssocID="{8307CF69-23FE-4009-8B1B-19BA21FF5789}" presName="LevelTwoTextNode" presStyleLbl="node2" presStyleIdx="0" presStyleCnt="2">
        <dgm:presLayoutVars>
          <dgm:chPref val="3"/>
        </dgm:presLayoutVars>
      </dgm:prSet>
      <dgm:spPr/>
      <dgm:t>
        <a:bodyPr/>
        <a:lstStyle/>
        <a:p>
          <a:endParaRPr lang="id-ID"/>
        </a:p>
      </dgm:t>
    </dgm:pt>
    <dgm:pt modelId="{2742731D-DA32-4D0D-BF77-F6107B61B64D}" type="pres">
      <dgm:prSet presAssocID="{8307CF69-23FE-4009-8B1B-19BA21FF5789}" presName="level3hierChild" presStyleCnt="0"/>
      <dgm:spPr/>
    </dgm:pt>
    <dgm:pt modelId="{C756589F-B754-45F0-9C84-EDAEC308BC6B}" type="pres">
      <dgm:prSet presAssocID="{A7E2F142-13B9-4B98-96C8-8C3EA9F58F1A}" presName="conn2-1" presStyleLbl="parChTrans1D3" presStyleIdx="0" presStyleCnt="2"/>
      <dgm:spPr/>
      <dgm:t>
        <a:bodyPr/>
        <a:lstStyle/>
        <a:p>
          <a:endParaRPr lang="id-ID"/>
        </a:p>
      </dgm:t>
    </dgm:pt>
    <dgm:pt modelId="{C5F2B8C9-D8C6-44C1-BC56-ED0551DF578A}" type="pres">
      <dgm:prSet presAssocID="{A7E2F142-13B9-4B98-96C8-8C3EA9F58F1A}" presName="connTx" presStyleLbl="parChTrans1D3" presStyleIdx="0" presStyleCnt="2"/>
      <dgm:spPr/>
      <dgm:t>
        <a:bodyPr/>
        <a:lstStyle/>
        <a:p>
          <a:endParaRPr lang="id-ID"/>
        </a:p>
      </dgm:t>
    </dgm:pt>
    <dgm:pt modelId="{C4430046-527A-4B37-B945-12319D3D6ED1}" type="pres">
      <dgm:prSet presAssocID="{4B766114-3EC4-4969-A9D2-BDE8E8700598}" presName="root2" presStyleCnt="0"/>
      <dgm:spPr/>
    </dgm:pt>
    <dgm:pt modelId="{414D6F28-B6C0-46F1-B092-6431EC0EC54A}" type="pres">
      <dgm:prSet presAssocID="{4B766114-3EC4-4969-A9D2-BDE8E8700598}" presName="LevelTwoTextNode" presStyleLbl="node3" presStyleIdx="0" presStyleCnt="2">
        <dgm:presLayoutVars>
          <dgm:chPref val="3"/>
        </dgm:presLayoutVars>
      </dgm:prSet>
      <dgm:spPr/>
      <dgm:t>
        <a:bodyPr/>
        <a:lstStyle/>
        <a:p>
          <a:endParaRPr lang="id-ID"/>
        </a:p>
      </dgm:t>
    </dgm:pt>
    <dgm:pt modelId="{E23F2726-B021-44BA-9C37-E0DD0C3FD9F3}" type="pres">
      <dgm:prSet presAssocID="{4B766114-3EC4-4969-A9D2-BDE8E8700598}" presName="level3hierChild" presStyleCnt="0"/>
      <dgm:spPr/>
    </dgm:pt>
    <dgm:pt modelId="{ECD4E6DF-9346-46E5-B659-5057665ECED6}" type="pres">
      <dgm:prSet presAssocID="{95D855EF-0896-405A-A546-C27D35F04D27}" presName="conn2-1" presStyleLbl="parChTrans1D2" presStyleIdx="1" presStyleCnt="2"/>
      <dgm:spPr/>
      <dgm:t>
        <a:bodyPr/>
        <a:lstStyle/>
        <a:p>
          <a:endParaRPr lang="id-ID"/>
        </a:p>
      </dgm:t>
    </dgm:pt>
    <dgm:pt modelId="{8A784F3F-CFF6-4B14-A052-39FD61474665}" type="pres">
      <dgm:prSet presAssocID="{95D855EF-0896-405A-A546-C27D35F04D27}" presName="connTx" presStyleLbl="parChTrans1D2" presStyleIdx="1" presStyleCnt="2"/>
      <dgm:spPr/>
      <dgm:t>
        <a:bodyPr/>
        <a:lstStyle/>
        <a:p>
          <a:endParaRPr lang="id-ID"/>
        </a:p>
      </dgm:t>
    </dgm:pt>
    <dgm:pt modelId="{D2CD2ABD-0F4D-498C-A55D-5A39DAEF1A7A}" type="pres">
      <dgm:prSet presAssocID="{18D2B02C-8B65-4D0A-B735-A484DC63048C}" presName="root2" presStyleCnt="0"/>
      <dgm:spPr/>
    </dgm:pt>
    <dgm:pt modelId="{54F4172C-A5A5-478F-8F61-291B75B21E51}" type="pres">
      <dgm:prSet presAssocID="{18D2B02C-8B65-4D0A-B735-A484DC63048C}" presName="LevelTwoTextNode" presStyleLbl="node2" presStyleIdx="1" presStyleCnt="2">
        <dgm:presLayoutVars>
          <dgm:chPref val="3"/>
        </dgm:presLayoutVars>
      </dgm:prSet>
      <dgm:spPr/>
      <dgm:t>
        <a:bodyPr/>
        <a:lstStyle/>
        <a:p>
          <a:endParaRPr lang="id-ID"/>
        </a:p>
      </dgm:t>
    </dgm:pt>
    <dgm:pt modelId="{06058732-3D3D-4A6F-B9C6-5FE8A48DDAA7}" type="pres">
      <dgm:prSet presAssocID="{18D2B02C-8B65-4D0A-B735-A484DC63048C}" presName="level3hierChild" presStyleCnt="0"/>
      <dgm:spPr/>
    </dgm:pt>
    <dgm:pt modelId="{01948E14-7E15-418D-BFED-0808712E7C09}" type="pres">
      <dgm:prSet presAssocID="{15246E37-CE67-4CF6-941D-65BA41AEC6FB}" presName="conn2-1" presStyleLbl="parChTrans1D3" presStyleIdx="1" presStyleCnt="2"/>
      <dgm:spPr/>
      <dgm:t>
        <a:bodyPr/>
        <a:lstStyle/>
        <a:p>
          <a:endParaRPr lang="id-ID"/>
        </a:p>
      </dgm:t>
    </dgm:pt>
    <dgm:pt modelId="{3F212919-A28C-4FA1-90BC-1EC29AB743D6}" type="pres">
      <dgm:prSet presAssocID="{15246E37-CE67-4CF6-941D-65BA41AEC6FB}" presName="connTx" presStyleLbl="parChTrans1D3" presStyleIdx="1" presStyleCnt="2"/>
      <dgm:spPr/>
      <dgm:t>
        <a:bodyPr/>
        <a:lstStyle/>
        <a:p>
          <a:endParaRPr lang="id-ID"/>
        </a:p>
      </dgm:t>
    </dgm:pt>
    <dgm:pt modelId="{B041E8D3-C51C-45DE-B820-0BB64CC3FB4E}" type="pres">
      <dgm:prSet presAssocID="{47C3FFB2-2E4C-4DDD-BD79-08E1E00F4F6A}" presName="root2" presStyleCnt="0"/>
      <dgm:spPr/>
    </dgm:pt>
    <dgm:pt modelId="{A046B6FF-7E3E-4F6E-944E-689E4543AEA2}" type="pres">
      <dgm:prSet presAssocID="{47C3FFB2-2E4C-4DDD-BD79-08E1E00F4F6A}" presName="LevelTwoTextNode" presStyleLbl="node3" presStyleIdx="1" presStyleCnt="2">
        <dgm:presLayoutVars>
          <dgm:chPref val="3"/>
        </dgm:presLayoutVars>
      </dgm:prSet>
      <dgm:spPr/>
      <dgm:t>
        <a:bodyPr/>
        <a:lstStyle/>
        <a:p>
          <a:endParaRPr lang="id-ID"/>
        </a:p>
      </dgm:t>
    </dgm:pt>
    <dgm:pt modelId="{801DEDCA-0329-422C-A207-079377F03BA0}" type="pres">
      <dgm:prSet presAssocID="{47C3FFB2-2E4C-4DDD-BD79-08E1E00F4F6A}" presName="level3hierChild" presStyleCnt="0"/>
      <dgm:spPr/>
    </dgm:pt>
  </dgm:ptLst>
  <dgm:cxnLst>
    <dgm:cxn modelId="{074A3DB7-F3BD-49F2-AAD9-B56DB193635F}" srcId="{D1345385-CE04-47B8-B7C0-22F9C2EA6F05}" destId="{2D5A2C8A-4F49-4383-9E43-1D47C6238D1D}" srcOrd="0" destOrd="0" parTransId="{D84E2232-20E6-47BA-87AF-6DBE5729C005}" sibTransId="{240D144A-DE11-40CE-A5B5-C9F33253E41D}"/>
    <dgm:cxn modelId="{66FBDD7E-2FC0-4094-8384-AD8DCD2B71A7}" type="presOf" srcId="{7A5A0607-BC9D-41D6-B5A8-C07924254459}" destId="{B3B19CE0-9B58-4400-8EAA-F91EA1E13C88}" srcOrd="0" destOrd="0" presId="urn:microsoft.com/office/officeart/2005/8/layout/hierarchy2"/>
    <dgm:cxn modelId="{3FFBAA67-5A22-4398-920C-44A9BD42DDE5}" type="presOf" srcId="{7A5A0607-BC9D-41D6-B5A8-C07924254459}" destId="{8735149A-DEDA-4569-8993-2DB6BE7544BC}" srcOrd="1" destOrd="0" presId="urn:microsoft.com/office/officeart/2005/8/layout/hierarchy2"/>
    <dgm:cxn modelId="{E553DD0D-D923-4038-A223-BE0D368C54C9}" srcId="{2D5A2C8A-4F49-4383-9E43-1D47C6238D1D}" destId="{8307CF69-23FE-4009-8B1B-19BA21FF5789}" srcOrd="0" destOrd="0" parTransId="{7A5A0607-BC9D-41D6-B5A8-C07924254459}" sibTransId="{0EB09E62-B171-41BA-959D-07B51DEE07C9}"/>
    <dgm:cxn modelId="{79326CAD-64FA-43D2-AF31-CB30FB34F5B5}" type="presOf" srcId="{47C3FFB2-2E4C-4DDD-BD79-08E1E00F4F6A}" destId="{A046B6FF-7E3E-4F6E-944E-689E4543AEA2}" srcOrd="0" destOrd="0" presId="urn:microsoft.com/office/officeart/2005/8/layout/hierarchy2"/>
    <dgm:cxn modelId="{E3F6ED42-3448-4D5B-83F4-62CE14ABE10D}" srcId="{2D5A2C8A-4F49-4383-9E43-1D47C6238D1D}" destId="{18D2B02C-8B65-4D0A-B735-A484DC63048C}" srcOrd="1" destOrd="0" parTransId="{95D855EF-0896-405A-A546-C27D35F04D27}" sibTransId="{B8342D77-C7B0-4A3F-8557-727472E17297}"/>
    <dgm:cxn modelId="{FA4E4A26-DBC8-4EEF-8C35-08844E7AE6FD}" type="presOf" srcId="{A7E2F142-13B9-4B98-96C8-8C3EA9F58F1A}" destId="{C756589F-B754-45F0-9C84-EDAEC308BC6B}" srcOrd="0" destOrd="0" presId="urn:microsoft.com/office/officeart/2005/8/layout/hierarchy2"/>
    <dgm:cxn modelId="{2B2EFEF8-27EB-4C82-B348-516A17E70274}" type="presOf" srcId="{95D855EF-0896-405A-A546-C27D35F04D27}" destId="{8A784F3F-CFF6-4B14-A052-39FD61474665}" srcOrd="1" destOrd="0" presId="urn:microsoft.com/office/officeart/2005/8/layout/hierarchy2"/>
    <dgm:cxn modelId="{5CC82AA1-1308-4F8B-A3A8-251B439FDE68}" srcId="{18D2B02C-8B65-4D0A-B735-A484DC63048C}" destId="{47C3FFB2-2E4C-4DDD-BD79-08E1E00F4F6A}" srcOrd="0" destOrd="0" parTransId="{15246E37-CE67-4CF6-941D-65BA41AEC6FB}" sibTransId="{2B495EB3-DBA4-4C26-96A4-314AAB8699D6}"/>
    <dgm:cxn modelId="{4B2655F5-97F1-45E1-9ED1-ECA5DFC4CE5D}" type="presOf" srcId="{15246E37-CE67-4CF6-941D-65BA41AEC6FB}" destId="{01948E14-7E15-418D-BFED-0808712E7C09}" srcOrd="0" destOrd="0" presId="urn:microsoft.com/office/officeart/2005/8/layout/hierarchy2"/>
    <dgm:cxn modelId="{F4CF4B55-DD63-4990-97FB-C872EC86C683}" type="presOf" srcId="{4B766114-3EC4-4969-A9D2-BDE8E8700598}" destId="{414D6F28-B6C0-46F1-B092-6431EC0EC54A}" srcOrd="0" destOrd="0" presId="urn:microsoft.com/office/officeart/2005/8/layout/hierarchy2"/>
    <dgm:cxn modelId="{877AD605-55DB-4F05-B07E-64AE3FED148C}" type="presOf" srcId="{18D2B02C-8B65-4D0A-B735-A484DC63048C}" destId="{54F4172C-A5A5-478F-8F61-291B75B21E51}" srcOrd="0" destOrd="0" presId="urn:microsoft.com/office/officeart/2005/8/layout/hierarchy2"/>
    <dgm:cxn modelId="{FA453AE6-D835-4CB7-AE02-7D999666C5AE}" type="presOf" srcId="{D1345385-CE04-47B8-B7C0-22F9C2EA6F05}" destId="{3DB387D2-A0C1-4553-920B-AD765B45966F}" srcOrd="0" destOrd="0" presId="urn:microsoft.com/office/officeart/2005/8/layout/hierarchy2"/>
    <dgm:cxn modelId="{55F2D11B-9685-4630-A35D-54655A5DD67C}" type="presOf" srcId="{15246E37-CE67-4CF6-941D-65BA41AEC6FB}" destId="{3F212919-A28C-4FA1-90BC-1EC29AB743D6}" srcOrd="1" destOrd="0" presId="urn:microsoft.com/office/officeart/2005/8/layout/hierarchy2"/>
    <dgm:cxn modelId="{55147300-3B25-405E-9F72-98F6AE1BD55F}" type="presOf" srcId="{8307CF69-23FE-4009-8B1B-19BA21FF5789}" destId="{65718E56-842D-4AA3-A680-BB90D93B9EBD}" srcOrd="0" destOrd="0" presId="urn:microsoft.com/office/officeart/2005/8/layout/hierarchy2"/>
    <dgm:cxn modelId="{8F0EC9BB-4662-4829-9966-DF591D10DFCF}" type="presOf" srcId="{95D855EF-0896-405A-A546-C27D35F04D27}" destId="{ECD4E6DF-9346-46E5-B659-5057665ECED6}" srcOrd="0" destOrd="0" presId="urn:microsoft.com/office/officeart/2005/8/layout/hierarchy2"/>
    <dgm:cxn modelId="{B04FB922-DAD2-41C4-8D4B-867B6EB4F365}" type="presOf" srcId="{2D5A2C8A-4F49-4383-9E43-1D47C6238D1D}" destId="{280D1349-BA4E-4772-8511-1CC6BFD6B67C}" srcOrd="0" destOrd="0" presId="urn:microsoft.com/office/officeart/2005/8/layout/hierarchy2"/>
    <dgm:cxn modelId="{2A7B04E9-641A-4030-9D7E-C50928492D7D}" type="presOf" srcId="{A7E2F142-13B9-4B98-96C8-8C3EA9F58F1A}" destId="{C5F2B8C9-D8C6-44C1-BC56-ED0551DF578A}" srcOrd="1" destOrd="0" presId="urn:microsoft.com/office/officeart/2005/8/layout/hierarchy2"/>
    <dgm:cxn modelId="{21E37897-9FFF-4569-B69A-8822AAEB313A}" srcId="{8307CF69-23FE-4009-8B1B-19BA21FF5789}" destId="{4B766114-3EC4-4969-A9D2-BDE8E8700598}" srcOrd="0" destOrd="0" parTransId="{A7E2F142-13B9-4B98-96C8-8C3EA9F58F1A}" sibTransId="{12AA2B80-492A-4F62-87B4-7FF581FA154E}"/>
    <dgm:cxn modelId="{099556E9-AB27-4092-B378-26FEECF2FDB6}" type="presParOf" srcId="{3DB387D2-A0C1-4553-920B-AD765B45966F}" destId="{48122080-D786-40DD-A44D-F43EE8BAA996}" srcOrd="0" destOrd="0" presId="urn:microsoft.com/office/officeart/2005/8/layout/hierarchy2"/>
    <dgm:cxn modelId="{58B07423-EF01-43A3-93EE-DEC9D6CC9ACE}" type="presParOf" srcId="{48122080-D786-40DD-A44D-F43EE8BAA996}" destId="{280D1349-BA4E-4772-8511-1CC6BFD6B67C}" srcOrd="0" destOrd="0" presId="urn:microsoft.com/office/officeart/2005/8/layout/hierarchy2"/>
    <dgm:cxn modelId="{4EB2168A-AC81-4F3F-9538-A7DF82D5737C}" type="presParOf" srcId="{48122080-D786-40DD-A44D-F43EE8BAA996}" destId="{D3F386C4-17B3-4F77-B09A-7EBC44A64633}" srcOrd="1" destOrd="0" presId="urn:microsoft.com/office/officeart/2005/8/layout/hierarchy2"/>
    <dgm:cxn modelId="{C812B59D-2EAA-4C4B-9670-1BC9BABFE939}" type="presParOf" srcId="{D3F386C4-17B3-4F77-B09A-7EBC44A64633}" destId="{B3B19CE0-9B58-4400-8EAA-F91EA1E13C88}" srcOrd="0" destOrd="0" presId="urn:microsoft.com/office/officeart/2005/8/layout/hierarchy2"/>
    <dgm:cxn modelId="{054050DA-ED4E-44F7-B787-1D40FCC5F230}" type="presParOf" srcId="{B3B19CE0-9B58-4400-8EAA-F91EA1E13C88}" destId="{8735149A-DEDA-4569-8993-2DB6BE7544BC}" srcOrd="0" destOrd="0" presId="urn:microsoft.com/office/officeart/2005/8/layout/hierarchy2"/>
    <dgm:cxn modelId="{CC3ED93C-CA9E-473F-B17B-CF2C55C61B5A}" type="presParOf" srcId="{D3F386C4-17B3-4F77-B09A-7EBC44A64633}" destId="{70811EA5-D791-46D0-9C86-30366F888119}" srcOrd="1" destOrd="0" presId="urn:microsoft.com/office/officeart/2005/8/layout/hierarchy2"/>
    <dgm:cxn modelId="{DE4C05F5-4E20-4CB1-95BA-19CF24B102D3}" type="presParOf" srcId="{70811EA5-D791-46D0-9C86-30366F888119}" destId="{65718E56-842D-4AA3-A680-BB90D93B9EBD}" srcOrd="0" destOrd="0" presId="urn:microsoft.com/office/officeart/2005/8/layout/hierarchy2"/>
    <dgm:cxn modelId="{2E6CE819-D4E2-44CA-B090-0D92027F9EDF}" type="presParOf" srcId="{70811EA5-D791-46D0-9C86-30366F888119}" destId="{2742731D-DA32-4D0D-BF77-F6107B61B64D}" srcOrd="1" destOrd="0" presId="urn:microsoft.com/office/officeart/2005/8/layout/hierarchy2"/>
    <dgm:cxn modelId="{6420042D-7DF1-4040-B9B3-76059DD318FE}" type="presParOf" srcId="{2742731D-DA32-4D0D-BF77-F6107B61B64D}" destId="{C756589F-B754-45F0-9C84-EDAEC308BC6B}" srcOrd="0" destOrd="0" presId="urn:microsoft.com/office/officeart/2005/8/layout/hierarchy2"/>
    <dgm:cxn modelId="{3C791A84-391F-4682-AB2B-C12997A2AC8E}" type="presParOf" srcId="{C756589F-B754-45F0-9C84-EDAEC308BC6B}" destId="{C5F2B8C9-D8C6-44C1-BC56-ED0551DF578A}" srcOrd="0" destOrd="0" presId="urn:microsoft.com/office/officeart/2005/8/layout/hierarchy2"/>
    <dgm:cxn modelId="{3298DBA9-A1A9-449C-88C5-61348E6EEA15}" type="presParOf" srcId="{2742731D-DA32-4D0D-BF77-F6107B61B64D}" destId="{C4430046-527A-4B37-B945-12319D3D6ED1}" srcOrd="1" destOrd="0" presId="urn:microsoft.com/office/officeart/2005/8/layout/hierarchy2"/>
    <dgm:cxn modelId="{7BA02EBA-6F9A-43CA-A081-0894D6D639E8}" type="presParOf" srcId="{C4430046-527A-4B37-B945-12319D3D6ED1}" destId="{414D6F28-B6C0-46F1-B092-6431EC0EC54A}" srcOrd="0" destOrd="0" presId="urn:microsoft.com/office/officeart/2005/8/layout/hierarchy2"/>
    <dgm:cxn modelId="{07A4867B-C788-45BC-BB28-196D2DEA6265}" type="presParOf" srcId="{C4430046-527A-4B37-B945-12319D3D6ED1}" destId="{E23F2726-B021-44BA-9C37-E0DD0C3FD9F3}" srcOrd="1" destOrd="0" presId="urn:microsoft.com/office/officeart/2005/8/layout/hierarchy2"/>
    <dgm:cxn modelId="{54DB947A-FA05-41D4-996F-B001661829F8}" type="presParOf" srcId="{D3F386C4-17B3-4F77-B09A-7EBC44A64633}" destId="{ECD4E6DF-9346-46E5-B659-5057665ECED6}" srcOrd="2" destOrd="0" presId="urn:microsoft.com/office/officeart/2005/8/layout/hierarchy2"/>
    <dgm:cxn modelId="{6A2E17F6-D902-434E-B2FC-ED5DC22A2CB7}" type="presParOf" srcId="{ECD4E6DF-9346-46E5-B659-5057665ECED6}" destId="{8A784F3F-CFF6-4B14-A052-39FD61474665}" srcOrd="0" destOrd="0" presId="urn:microsoft.com/office/officeart/2005/8/layout/hierarchy2"/>
    <dgm:cxn modelId="{5EABA085-37BD-4448-B6E7-6613F0C6852A}" type="presParOf" srcId="{D3F386C4-17B3-4F77-B09A-7EBC44A64633}" destId="{D2CD2ABD-0F4D-498C-A55D-5A39DAEF1A7A}" srcOrd="3" destOrd="0" presId="urn:microsoft.com/office/officeart/2005/8/layout/hierarchy2"/>
    <dgm:cxn modelId="{0A1D7221-B451-454B-A699-11A66420DBFC}" type="presParOf" srcId="{D2CD2ABD-0F4D-498C-A55D-5A39DAEF1A7A}" destId="{54F4172C-A5A5-478F-8F61-291B75B21E51}" srcOrd="0" destOrd="0" presId="urn:microsoft.com/office/officeart/2005/8/layout/hierarchy2"/>
    <dgm:cxn modelId="{4D4D23C7-F162-441B-85CC-9E7C4B0959D8}" type="presParOf" srcId="{D2CD2ABD-0F4D-498C-A55D-5A39DAEF1A7A}" destId="{06058732-3D3D-4A6F-B9C6-5FE8A48DDAA7}" srcOrd="1" destOrd="0" presId="urn:microsoft.com/office/officeart/2005/8/layout/hierarchy2"/>
    <dgm:cxn modelId="{31AF65FD-C902-41BB-950A-F3F35E7691E0}" type="presParOf" srcId="{06058732-3D3D-4A6F-B9C6-5FE8A48DDAA7}" destId="{01948E14-7E15-418D-BFED-0808712E7C09}" srcOrd="0" destOrd="0" presId="urn:microsoft.com/office/officeart/2005/8/layout/hierarchy2"/>
    <dgm:cxn modelId="{82400CFD-3846-4AAD-AB2B-9440D3BCC163}" type="presParOf" srcId="{01948E14-7E15-418D-BFED-0808712E7C09}" destId="{3F212919-A28C-4FA1-90BC-1EC29AB743D6}" srcOrd="0" destOrd="0" presId="urn:microsoft.com/office/officeart/2005/8/layout/hierarchy2"/>
    <dgm:cxn modelId="{3E0D063D-731B-4EE9-8989-6531117F6CFE}" type="presParOf" srcId="{06058732-3D3D-4A6F-B9C6-5FE8A48DDAA7}" destId="{B041E8D3-C51C-45DE-B820-0BB64CC3FB4E}" srcOrd="1" destOrd="0" presId="urn:microsoft.com/office/officeart/2005/8/layout/hierarchy2"/>
    <dgm:cxn modelId="{086D2AC5-C058-4FAC-A209-AA6A39BEC792}" type="presParOf" srcId="{B041E8D3-C51C-45DE-B820-0BB64CC3FB4E}" destId="{A046B6FF-7E3E-4F6E-944E-689E4543AEA2}" srcOrd="0" destOrd="0" presId="urn:microsoft.com/office/officeart/2005/8/layout/hierarchy2"/>
    <dgm:cxn modelId="{C60223D7-428B-46BC-B3CD-2A94A27B10AE}" type="presParOf" srcId="{B041E8D3-C51C-45DE-B820-0BB64CC3FB4E}" destId="{801DEDCA-0329-422C-A207-079377F03BA0}"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345385-CE04-47B8-B7C0-22F9C2EA6F05}" type="doc">
      <dgm:prSet loTypeId="urn:microsoft.com/office/officeart/2008/layout/HorizontalMultiLevelHierarchy" loCatId="hierarchy" qsTypeId="urn:microsoft.com/office/officeart/2005/8/quickstyle/3d1" qsCatId="3D" csTypeId="urn:microsoft.com/office/officeart/2005/8/colors/colorful1" csCatId="colorful" phldr="1"/>
      <dgm:spPr/>
      <dgm:t>
        <a:bodyPr/>
        <a:lstStyle/>
        <a:p>
          <a:endParaRPr lang="id-ID"/>
        </a:p>
      </dgm:t>
    </dgm:pt>
    <dgm:pt modelId="{2D5A2C8A-4F49-4383-9E43-1D47C6238D1D}">
      <dgm:prSet phldrT="[Text]" custT="1"/>
      <dgm:spPr/>
      <dgm:t>
        <a:bodyPr/>
        <a:lstStyle/>
        <a:p>
          <a:r>
            <a:rPr lang="en-US" sz="2000" dirty="0" err="1" smtClean="0">
              <a:latin typeface="Candara" panose="020E0502030303020204" pitchFamily="34" charset="0"/>
            </a:rPr>
            <a:t>Ikhtilaf</a:t>
          </a:r>
          <a:endParaRPr lang="id-ID" sz="2000" dirty="0">
            <a:latin typeface="Candara" panose="020E0502030303020204" pitchFamily="34" charset="0"/>
          </a:endParaRPr>
        </a:p>
      </dgm:t>
    </dgm:pt>
    <dgm:pt modelId="{D84E2232-20E6-47BA-87AF-6DBE5729C005}" type="parTrans" cxnId="{074A3DB7-F3BD-49F2-AAD9-B56DB193635F}">
      <dgm:prSet/>
      <dgm:spPr/>
      <dgm:t>
        <a:bodyPr/>
        <a:lstStyle/>
        <a:p>
          <a:endParaRPr lang="id-ID"/>
        </a:p>
      </dgm:t>
    </dgm:pt>
    <dgm:pt modelId="{240D144A-DE11-40CE-A5B5-C9F33253E41D}" type="sibTrans" cxnId="{074A3DB7-F3BD-49F2-AAD9-B56DB193635F}">
      <dgm:prSet/>
      <dgm:spPr/>
      <dgm:t>
        <a:bodyPr/>
        <a:lstStyle/>
        <a:p>
          <a:endParaRPr lang="id-ID"/>
        </a:p>
      </dgm:t>
    </dgm:pt>
    <dgm:pt modelId="{8307CF69-23FE-4009-8B1B-19BA21FF5789}">
      <dgm:prSet phldrT="[Text]" custT="1"/>
      <dgm:spPr/>
      <dgm:t>
        <a:bodyPr/>
        <a:lstStyle/>
        <a:p>
          <a:r>
            <a:rPr lang="en-US" sz="2000" i="1" dirty="0" smtClean="0">
              <a:latin typeface="Candara" panose="020E0502030303020204" pitchFamily="34" charset="0"/>
            </a:rPr>
            <a:t>‘</a:t>
          </a:r>
          <a:r>
            <a:rPr lang="en-US" sz="2000" i="1" dirty="0" err="1" smtClean="0">
              <a:latin typeface="Candara" panose="020E0502030303020204" pitchFamily="34" charset="0"/>
            </a:rPr>
            <a:t>Ilmi</a:t>
          </a:r>
          <a:endParaRPr lang="id-ID" sz="2000" i="1" dirty="0">
            <a:latin typeface="Candara" panose="020E0502030303020204" pitchFamily="34" charset="0"/>
          </a:endParaRPr>
        </a:p>
      </dgm:t>
    </dgm:pt>
    <dgm:pt modelId="{7A5A0607-BC9D-41D6-B5A8-C07924254459}" type="parTrans" cxnId="{E553DD0D-D923-4038-A223-BE0D368C54C9}">
      <dgm:prSet/>
      <dgm:spPr/>
      <dgm:t>
        <a:bodyPr/>
        <a:lstStyle/>
        <a:p>
          <a:endParaRPr lang="id-ID"/>
        </a:p>
      </dgm:t>
    </dgm:pt>
    <dgm:pt modelId="{0EB09E62-B171-41BA-959D-07B51DEE07C9}" type="sibTrans" cxnId="{E553DD0D-D923-4038-A223-BE0D368C54C9}">
      <dgm:prSet/>
      <dgm:spPr/>
      <dgm:t>
        <a:bodyPr/>
        <a:lstStyle/>
        <a:p>
          <a:endParaRPr lang="id-ID"/>
        </a:p>
      </dgm:t>
    </dgm:pt>
    <dgm:pt modelId="{4B766114-3EC4-4969-A9D2-BDE8E8700598}">
      <dgm:prSet phldrT="[Text]" custT="1"/>
      <dgm:spPr/>
      <dgm:t>
        <a:bodyPr/>
        <a:lstStyle/>
        <a:p>
          <a:r>
            <a:rPr lang="en-US" sz="1400" dirty="0" err="1" smtClean="0">
              <a:latin typeface="Candara" panose="020E0502030303020204" pitchFamily="34" charset="0"/>
            </a:rPr>
            <a:t>Merupakan</a:t>
          </a:r>
          <a:r>
            <a:rPr lang="en-US" sz="1400" dirty="0" smtClean="0">
              <a:latin typeface="Candara" panose="020E0502030303020204" pitchFamily="34" charset="0"/>
            </a:rPr>
            <a:t> </a:t>
          </a:r>
          <a:r>
            <a:rPr lang="en-US" sz="1400" dirty="0" err="1" smtClean="0">
              <a:latin typeface="Candara" panose="020E0502030303020204" pitchFamily="34" charset="0"/>
            </a:rPr>
            <a:t>rahmat</a:t>
          </a:r>
          <a:r>
            <a:rPr lang="en-US" sz="1400" dirty="0" smtClean="0">
              <a:latin typeface="Candara" panose="020E0502030303020204" pitchFamily="34" charset="0"/>
            </a:rPr>
            <a:t>, </a:t>
          </a:r>
          <a:r>
            <a:rPr lang="en-US" sz="1400" dirty="0" err="1" smtClean="0">
              <a:latin typeface="Candara" panose="020E0502030303020204" pitchFamily="34" charset="0"/>
            </a:rPr>
            <a:t>bila</a:t>
          </a:r>
          <a:r>
            <a:rPr lang="en-US" sz="1400" dirty="0" smtClean="0">
              <a:latin typeface="Candara" panose="020E0502030303020204" pitchFamily="34" charset="0"/>
            </a:rPr>
            <a:t> </a:t>
          </a:r>
          <a:r>
            <a:rPr lang="en-US" sz="1400" dirty="0" err="1" smtClean="0">
              <a:latin typeface="Candara" panose="020E0502030303020204" pitchFamily="34" charset="0"/>
            </a:rPr>
            <a:t>sesuai</a:t>
          </a:r>
          <a:r>
            <a:rPr lang="en-US" sz="1400" dirty="0" smtClean="0">
              <a:latin typeface="Candara" panose="020E0502030303020204" pitchFamily="34" charset="0"/>
            </a:rPr>
            <a:t> </a:t>
          </a:r>
          <a:r>
            <a:rPr lang="en-US" sz="1400" dirty="0" err="1" smtClean="0">
              <a:latin typeface="Candara" panose="020E0502030303020204" pitchFamily="34" charset="0"/>
            </a:rPr>
            <a:t>dengan</a:t>
          </a:r>
          <a:r>
            <a:rPr lang="en-US" sz="1400" dirty="0" smtClean="0">
              <a:latin typeface="Candara" panose="020E0502030303020204" pitchFamily="34" charset="0"/>
            </a:rPr>
            <a:t> </a:t>
          </a:r>
          <a:r>
            <a:rPr lang="en-US" sz="1400" dirty="0" err="1" smtClean="0">
              <a:latin typeface="Candara" panose="020E0502030303020204" pitchFamily="34" charset="0"/>
            </a:rPr>
            <a:t>standar</a:t>
          </a:r>
          <a:r>
            <a:rPr lang="en-US" sz="1400" dirty="0" smtClean="0">
              <a:latin typeface="Candara" panose="020E0502030303020204" pitchFamily="34" charset="0"/>
            </a:rPr>
            <a:t> </a:t>
          </a:r>
          <a:r>
            <a:rPr lang="en-US" sz="1400" dirty="0" err="1" smtClean="0">
              <a:latin typeface="Candara" panose="020E0502030303020204" pitchFamily="34" charset="0"/>
            </a:rPr>
            <a:t>ilmu</a:t>
          </a:r>
          <a:r>
            <a:rPr lang="en-US" sz="1400" dirty="0" smtClean="0">
              <a:latin typeface="Candara" panose="020E0502030303020204" pitchFamily="34" charset="0"/>
            </a:rPr>
            <a:t> </a:t>
          </a:r>
          <a:r>
            <a:rPr lang="en-US" sz="1400" dirty="0" err="1" smtClean="0">
              <a:latin typeface="Candara" panose="020E0502030303020204" pitchFamily="34" charset="0"/>
            </a:rPr>
            <a:t>dan</a:t>
          </a:r>
          <a:r>
            <a:rPr lang="en-US" sz="1400" dirty="0" smtClean="0">
              <a:latin typeface="Candara" panose="020E0502030303020204" pitchFamily="34" charset="0"/>
            </a:rPr>
            <a:t> </a:t>
          </a:r>
          <a:r>
            <a:rPr lang="en-US" sz="1400" dirty="0" err="1" smtClean="0">
              <a:latin typeface="Candara" panose="020E0502030303020204" pitchFamily="34" charset="0"/>
            </a:rPr>
            <a:t>tidak</a:t>
          </a:r>
          <a:r>
            <a:rPr lang="en-US" sz="1400" dirty="0" smtClean="0">
              <a:latin typeface="Candara" panose="020E0502030303020204" pitchFamily="34" charset="0"/>
            </a:rPr>
            <a:t> </a:t>
          </a:r>
          <a:r>
            <a:rPr lang="en-US" sz="1400" dirty="0" err="1" smtClean="0">
              <a:latin typeface="Candara" panose="020E0502030303020204" pitchFamily="34" charset="0"/>
            </a:rPr>
            <a:t>keluar</a:t>
          </a:r>
          <a:r>
            <a:rPr lang="en-US" sz="1400" dirty="0" smtClean="0">
              <a:latin typeface="Candara" panose="020E0502030303020204" pitchFamily="34" charset="0"/>
            </a:rPr>
            <a:t> </a:t>
          </a:r>
          <a:r>
            <a:rPr lang="en-US" sz="1400" dirty="0" err="1" smtClean="0">
              <a:latin typeface="Candara" panose="020E0502030303020204" pitchFamily="34" charset="0"/>
            </a:rPr>
            <a:t>dari</a:t>
          </a:r>
          <a:r>
            <a:rPr lang="en-US" sz="1400" dirty="0" smtClean="0">
              <a:latin typeface="Candara" panose="020E0502030303020204" pitchFamily="34" charset="0"/>
            </a:rPr>
            <a:t> </a:t>
          </a:r>
          <a:r>
            <a:rPr lang="en-US" sz="1400" dirty="0" err="1" smtClean="0">
              <a:latin typeface="Candara" panose="020E0502030303020204" pitchFamily="34" charset="0"/>
            </a:rPr>
            <a:t>prinsip-prinsip</a:t>
          </a:r>
          <a:r>
            <a:rPr lang="en-US" sz="1400" dirty="0" smtClean="0">
              <a:latin typeface="Candara" panose="020E0502030303020204" pitchFamily="34" charset="0"/>
            </a:rPr>
            <a:t> agama</a:t>
          </a:r>
          <a:endParaRPr lang="id-ID" sz="1400" dirty="0">
            <a:latin typeface="Candara" panose="020E0502030303020204" pitchFamily="34" charset="0"/>
          </a:endParaRPr>
        </a:p>
      </dgm:t>
    </dgm:pt>
    <dgm:pt modelId="{A7E2F142-13B9-4B98-96C8-8C3EA9F58F1A}" type="parTrans" cxnId="{21E37897-9FFF-4569-B69A-8822AAEB313A}">
      <dgm:prSet/>
      <dgm:spPr/>
      <dgm:t>
        <a:bodyPr/>
        <a:lstStyle/>
        <a:p>
          <a:endParaRPr lang="id-ID"/>
        </a:p>
      </dgm:t>
    </dgm:pt>
    <dgm:pt modelId="{12AA2B80-492A-4F62-87B4-7FF581FA154E}" type="sibTrans" cxnId="{21E37897-9FFF-4569-B69A-8822AAEB313A}">
      <dgm:prSet/>
      <dgm:spPr/>
      <dgm:t>
        <a:bodyPr/>
        <a:lstStyle/>
        <a:p>
          <a:endParaRPr lang="id-ID"/>
        </a:p>
      </dgm:t>
    </dgm:pt>
    <dgm:pt modelId="{47C3FFB2-2E4C-4DDD-BD79-08E1E00F4F6A}">
      <dgm:prSet phldrT="[Text]" custT="1"/>
      <dgm:spPr/>
      <dgm:t>
        <a:bodyPr/>
        <a:lstStyle/>
        <a:p>
          <a:r>
            <a:rPr lang="en-US" sz="1200" dirty="0" err="1" smtClean="0">
              <a:latin typeface="Candara" panose="020E0502030303020204" pitchFamily="34" charset="0"/>
            </a:rPr>
            <a:t>Merupakan</a:t>
          </a:r>
          <a:r>
            <a:rPr lang="en-US" sz="1200" dirty="0" smtClean="0">
              <a:latin typeface="Candara" panose="020E0502030303020204" pitchFamily="34" charset="0"/>
            </a:rPr>
            <a:t> </a:t>
          </a:r>
          <a:r>
            <a:rPr lang="en-US" sz="1200" dirty="0" err="1" smtClean="0">
              <a:latin typeface="Candara" panose="020E0502030303020204" pitchFamily="34" charset="0"/>
            </a:rPr>
            <a:t>azab</a:t>
          </a:r>
          <a:r>
            <a:rPr lang="en-US" sz="1200" dirty="0" smtClean="0">
              <a:latin typeface="Candara" panose="020E0502030303020204" pitchFamily="34" charset="0"/>
            </a:rPr>
            <a:t>, </a:t>
          </a:r>
          <a:r>
            <a:rPr lang="en-US" sz="1200" dirty="0" err="1" smtClean="0">
              <a:latin typeface="Candara" panose="020E0502030303020204" pitchFamily="34" charset="0"/>
            </a:rPr>
            <a:t>bila</a:t>
          </a:r>
          <a:r>
            <a:rPr lang="en-US" sz="1200" dirty="0" smtClean="0">
              <a:latin typeface="Candara" panose="020E0502030303020204" pitchFamily="34" charset="0"/>
            </a:rPr>
            <a:t> </a:t>
          </a:r>
          <a:r>
            <a:rPr lang="en-US" sz="1200" dirty="0" err="1" smtClean="0">
              <a:latin typeface="Candara" panose="020E0502030303020204" pitchFamily="34" charset="0"/>
            </a:rPr>
            <a:t>didasari</a:t>
          </a:r>
          <a:r>
            <a:rPr lang="en-US" sz="1200" dirty="0" smtClean="0">
              <a:latin typeface="Candara" panose="020E0502030303020204" pitchFamily="34" charset="0"/>
            </a:rPr>
            <a:t> </a:t>
          </a:r>
          <a:r>
            <a:rPr lang="en-US" sz="1200" dirty="0" err="1" smtClean="0">
              <a:latin typeface="Candara" panose="020E0502030303020204" pitchFamily="34" charset="0"/>
            </a:rPr>
            <a:t>ambisi</a:t>
          </a:r>
          <a:r>
            <a:rPr lang="en-US" sz="1200" dirty="0" smtClean="0">
              <a:latin typeface="Candara" panose="020E0502030303020204" pitchFamily="34" charset="0"/>
            </a:rPr>
            <a:t> </a:t>
          </a:r>
          <a:r>
            <a:rPr lang="en-US" sz="1200" dirty="0" err="1" smtClean="0">
              <a:latin typeface="Candara" panose="020E0502030303020204" pitchFamily="34" charset="0"/>
            </a:rPr>
            <a:t>perorangan</a:t>
          </a:r>
          <a:r>
            <a:rPr lang="en-US" sz="1200" dirty="0" smtClean="0">
              <a:latin typeface="Candara" panose="020E0502030303020204" pitchFamily="34" charset="0"/>
            </a:rPr>
            <a:t>, </a:t>
          </a:r>
          <a:r>
            <a:rPr lang="en-US" sz="1200" dirty="0" err="1" smtClean="0">
              <a:latin typeface="Candara" panose="020E0502030303020204" pitchFamily="34" charset="0"/>
            </a:rPr>
            <a:t>golongan</a:t>
          </a:r>
          <a:r>
            <a:rPr lang="en-US" sz="1200" dirty="0" smtClean="0">
              <a:latin typeface="Candara" panose="020E0502030303020204" pitchFamily="34" charset="0"/>
            </a:rPr>
            <a:t>, </a:t>
          </a:r>
          <a:r>
            <a:rPr lang="en-US" sz="1200" dirty="0" err="1" smtClean="0">
              <a:latin typeface="Candara" panose="020E0502030303020204" pitchFamily="34" charset="0"/>
            </a:rPr>
            <a:t>suku</a:t>
          </a:r>
          <a:r>
            <a:rPr lang="en-US" sz="1200" dirty="0" smtClean="0">
              <a:latin typeface="Candara" panose="020E0502030303020204" pitchFamily="34" charset="0"/>
            </a:rPr>
            <a:t>, </a:t>
          </a:r>
          <a:r>
            <a:rPr lang="id-ID" sz="1200" dirty="0" smtClean="0">
              <a:latin typeface="Candara" panose="020E0502030303020204" pitchFamily="34" charset="0"/>
            </a:rPr>
            <a:t>kepentingan politik, </a:t>
          </a:r>
          <a:r>
            <a:rPr lang="en-US" sz="1200" dirty="0" err="1" smtClean="0">
              <a:latin typeface="Candara" panose="020E0502030303020204" pitchFamily="34" charset="0"/>
            </a:rPr>
            <a:t>lalu</a:t>
          </a:r>
          <a:r>
            <a:rPr lang="en-US" sz="1200" dirty="0" smtClean="0">
              <a:latin typeface="Candara" panose="020E0502030303020204" pitchFamily="34" charset="0"/>
            </a:rPr>
            <a:t> </a:t>
          </a:r>
          <a:r>
            <a:rPr lang="en-US" sz="1200" dirty="0" err="1" smtClean="0">
              <a:latin typeface="Candara" panose="020E0502030303020204" pitchFamily="34" charset="0"/>
            </a:rPr>
            <a:t>menafikan</a:t>
          </a:r>
          <a:r>
            <a:rPr lang="en-US" sz="1200" dirty="0" smtClean="0">
              <a:latin typeface="Candara" panose="020E0502030303020204" pitchFamily="34" charset="0"/>
            </a:rPr>
            <a:t> </a:t>
          </a:r>
          <a:r>
            <a:rPr lang="en-US" sz="1200" dirty="0" err="1" smtClean="0">
              <a:latin typeface="Candara" panose="020E0502030303020204" pitchFamily="34" charset="0"/>
            </a:rPr>
            <a:t>standar</a:t>
          </a:r>
          <a:r>
            <a:rPr lang="en-US" sz="1200" dirty="0" smtClean="0">
              <a:latin typeface="Candara" panose="020E0502030303020204" pitchFamily="34" charset="0"/>
            </a:rPr>
            <a:t> </a:t>
          </a:r>
          <a:r>
            <a:rPr lang="en-US" sz="1200" dirty="0" err="1" smtClean="0">
              <a:latin typeface="Candara" panose="020E0502030303020204" pitchFamily="34" charset="0"/>
            </a:rPr>
            <a:t>ilmu</a:t>
          </a:r>
          <a:endParaRPr lang="id-ID" sz="1200" dirty="0">
            <a:latin typeface="Candara" panose="020E0502030303020204" pitchFamily="34" charset="0"/>
          </a:endParaRPr>
        </a:p>
      </dgm:t>
    </dgm:pt>
    <dgm:pt modelId="{15246E37-CE67-4CF6-941D-65BA41AEC6FB}" type="parTrans" cxnId="{5CC82AA1-1308-4F8B-A3A8-251B439FDE68}">
      <dgm:prSet/>
      <dgm:spPr/>
      <dgm:t>
        <a:bodyPr/>
        <a:lstStyle/>
        <a:p>
          <a:endParaRPr lang="id-ID"/>
        </a:p>
      </dgm:t>
    </dgm:pt>
    <dgm:pt modelId="{2B495EB3-DBA4-4C26-96A4-314AAB8699D6}" type="sibTrans" cxnId="{5CC82AA1-1308-4F8B-A3A8-251B439FDE68}">
      <dgm:prSet/>
      <dgm:spPr/>
      <dgm:t>
        <a:bodyPr/>
        <a:lstStyle/>
        <a:p>
          <a:endParaRPr lang="id-ID"/>
        </a:p>
      </dgm:t>
    </dgm:pt>
    <dgm:pt modelId="{18D2B02C-8B65-4D0A-B735-A484DC63048C}">
      <dgm:prSet phldrT="[Text]" custT="1"/>
      <dgm:spPr/>
      <dgm:t>
        <a:bodyPr/>
        <a:lstStyle/>
        <a:p>
          <a:r>
            <a:rPr lang="en-US" sz="2000" i="1" dirty="0" err="1" smtClean="0">
              <a:latin typeface="Candara" panose="020E0502030303020204" pitchFamily="34" charset="0"/>
            </a:rPr>
            <a:t>Mashlahi</a:t>
          </a:r>
          <a:endParaRPr lang="id-ID" sz="2000" i="1" dirty="0">
            <a:latin typeface="Candara" panose="020E0502030303020204" pitchFamily="34" charset="0"/>
          </a:endParaRPr>
        </a:p>
      </dgm:t>
    </dgm:pt>
    <dgm:pt modelId="{B8342D77-C7B0-4A3F-8557-727472E17297}" type="sibTrans" cxnId="{E3F6ED42-3448-4D5B-83F4-62CE14ABE10D}">
      <dgm:prSet/>
      <dgm:spPr/>
      <dgm:t>
        <a:bodyPr/>
        <a:lstStyle/>
        <a:p>
          <a:endParaRPr lang="id-ID"/>
        </a:p>
      </dgm:t>
    </dgm:pt>
    <dgm:pt modelId="{95D855EF-0896-405A-A546-C27D35F04D27}" type="parTrans" cxnId="{E3F6ED42-3448-4D5B-83F4-62CE14ABE10D}">
      <dgm:prSet/>
      <dgm:spPr/>
      <dgm:t>
        <a:bodyPr/>
        <a:lstStyle/>
        <a:p>
          <a:endParaRPr lang="id-ID"/>
        </a:p>
      </dgm:t>
    </dgm:pt>
    <dgm:pt modelId="{BCC31765-7E84-4F1C-94D4-82646550327A}" type="pres">
      <dgm:prSet presAssocID="{D1345385-CE04-47B8-B7C0-22F9C2EA6F05}" presName="Name0" presStyleCnt="0">
        <dgm:presLayoutVars>
          <dgm:chPref val="1"/>
          <dgm:dir/>
          <dgm:animOne val="branch"/>
          <dgm:animLvl val="lvl"/>
          <dgm:resizeHandles val="exact"/>
        </dgm:presLayoutVars>
      </dgm:prSet>
      <dgm:spPr/>
      <dgm:t>
        <a:bodyPr/>
        <a:lstStyle/>
        <a:p>
          <a:endParaRPr lang="id-ID"/>
        </a:p>
      </dgm:t>
    </dgm:pt>
    <dgm:pt modelId="{0304C83E-A193-4223-B747-77F7CD048326}" type="pres">
      <dgm:prSet presAssocID="{2D5A2C8A-4F49-4383-9E43-1D47C6238D1D}" presName="root1" presStyleCnt="0"/>
      <dgm:spPr/>
    </dgm:pt>
    <dgm:pt modelId="{58D2E88B-AF09-4F0C-A8E8-AFD5A97C2437}" type="pres">
      <dgm:prSet presAssocID="{2D5A2C8A-4F49-4383-9E43-1D47C6238D1D}" presName="LevelOneTextNode" presStyleLbl="node0" presStyleIdx="0" presStyleCnt="1" custScaleY="76274">
        <dgm:presLayoutVars>
          <dgm:chPref val="3"/>
        </dgm:presLayoutVars>
      </dgm:prSet>
      <dgm:spPr/>
      <dgm:t>
        <a:bodyPr/>
        <a:lstStyle/>
        <a:p>
          <a:endParaRPr lang="id-ID"/>
        </a:p>
      </dgm:t>
    </dgm:pt>
    <dgm:pt modelId="{A2D2EC66-A475-4CFC-AFF4-5783D79508CA}" type="pres">
      <dgm:prSet presAssocID="{2D5A2C8A-4F49-4383-9E43-1D47C6238D1D}" presName="level2hierChild" presStyleCnt="0"/>
      <dgm:spPr/>
    </dgm:pt>
    <dgm:pt modelId="{B8E38919-B1F3-445B-8FB3-5EC919D145BE}" type="pres">
      <dgm:prSet presAssocID="{7A5A0607-BC9D-41D6-B5A8-C07924254459}" presName="conn2-1" presStyleLbl="parChTrans1D2" presStyleIdx="0" presStyleCnt="2"/>
      <dgm:spPr/>
      <dgm:t>
        <a:bodyPr/>
        <a:lstStyle/>
        <a:p>
          <a:endParaRPr lang="id-ID"/>
        </a:p>
      </dgm:t>
    </dgm:pt>
    <dgm:pt modelId="{06130A6A-4C46-4AF8-80E9-831A4DDEB25E}" type="pres">
      <dgm:prSet presAssocID="{7A5A0607-BC9D-41D6-B5A8-C07924254459}" presName="connTx" presStyleLbl="parChTrans1D2" presStyleIdx="0" presStyleCnt="2"/>
      <dgm:spPr/>
      <dgm:t>
        <a:bodyPr/>
        <a:lstStyle/>
        <a:p>
          <a:endParaRPr lang="id-ID"/>
        </a:p>
      </dgm:t>
    </dgm:pt>
    <dgm:pt modelId="{87DDDD9D-C904-4AD4-9D27-6E7C6D372BF3}" type="pres">
      <dgm:prSet presAssocID="{8307CF69-23FE-4009-8B1B-19BA21FF5789}" presName="root2" presStyleCnt="0"/>
      <dgm:spPr/>
    </dgm:pt>
    <dgm:pt modelId="{E2022E26-8253-4AF2-BDE9-4C081EFC9606}" type="pres">
      <dgm:prSet presAssocID="{8307CF69-23FE-4009-8B1B-19BA21FF5789}" presName="LevelTwoTextNode" presStyleLbl="node2" presStyleIdx="0" presStyleCnt="2">
        <dgm:presLayoutVars>
          <dgm:chPref val="3"/>
        </dgm:presLayoutVars>
      </dgm:prSet>
      <dgm:spPr/>
      <dgm:t>
        <a:bodyPr/>
        <a:lstStyle/>
        <a:p>
          <a:endParaRPr lang="id-ID"/>
        </a:p>
      </dgm:t>
    </dgm:pt>
    <dgm:pt modelId="{09BB159F-B3CA-4F2A-ABEF-78405309547F}" type="pres">
      <dgm:prSet presAssocID="{8307CF69-23FE-4009-8B1B-19BA21FF5789}" presName="level3hierChild" presStyleCnt="0"/>
      <dgm:spPr/>
    </dgm:pt>
    <dgm:pt modelId="{AFE12856-ACBA-4F38-8018-DD9CA8353EB7}" type="pres">
      <dgm:prSet presAssocID="{A7E2F142-13B9-4B98-96C8-8C3EA9F58F1A}" presName="conn2-1" presStyleLbl="parChTrans1D3" presStyleIdx="0" presStyleCnt="2"/>
      <dgm:spPr/>
      <dgm:t>
        <a:bodyPr/>
        <a:lstStyle/>
        <a:p>
          <a:endParaRPr lang="id-ID"/>
        </a:p>
      </dgm:t>
    </dgm:pt>
    <dgm:pt modelId="{52920815-CF45-47BB-91F9-D5654000CEF1}" type="pres">
      <dgm:prSet presAssocID="{A7E2F142-13B9-4B98-96C8-8C3EA9F58F1A}" presName="connTx" presStyleLbl="parChTrans1D3" presStyleIdx="0" presStyleCnt="2"/>
      <dgm:spPr/>
      <dgm:t>
        <a:bodyPr/>
        <a:lstStyle/>
        <a:p>
          <a:endParaRPr lang="id-ID"/>
        </a:p>
      </dgm:t>
    </dgm:pt>
    <dgm:pt modelId="{BA7C5475-317E-41D3-9766-F19D0ED0A718}" type="pres">
      <dgm:prSet presAssocID="{4B766114-3EC4-4969-A9D2-BDE8E8700598}" presName="root2" presStyleCnt="0"/>
      <dgm:spPr/>
    </dgm:pt>
    <dgm:pt modelId="{A794D646-282F-4EED-B4FB-0AA9BD6D7F12}" type="pres">
      <dgm:prSet presAssocID="{4B766114-3EC4-4969-A9D2-BDE8E8700598}" presName="LevelTwoTextNode" presStyleLbl="node3" presStyleIdx="0" presStyleCnt="2">
        <dgm:presLayoutVars>
          <dgm:chPref val="3"/>
        </dgm:presLayoutVars>
      </dgm:prSet>
      <dgm:spPr/>
      <dgm:t>
        <a:bodyPr/>
        <a:lstStyle/>
        <a:p>
          <a:endParaRPr lang="id-ID"/>
        </a:p>
      </dgm:t>
    </dgm:pt>
    <dgm:pt modelId="{E075A854-333E-4BB1-B5BA-2592AE7C71EB}" type="pres">
      <dgm:prSet presAssocID="{4B766114-3EC4-4969-A9D2-BDE8E8700598}" presName="level3hierChild" presStyleCnt="0"/>
      <dgm:spPr/>
    </dgm:pt>
    <dgm:pt modelId="{AA9C3776-614E-4443-B7BC-F2C06339BC4C}" type="pres">
      <dgm:prSet presAssocID="{95D855EF-0896-405A-A546-C27D35F04D27}" presName="conn2-1" presStyleLbl="parChTrans1D2" presStyleIdx="1" presStyleCnt="2"/>
      <dgm:spPr/>
      <dgm:t>
        <a:bodyPr/>
        <a:lstStyle/>
        <a:p>
          <a:endParaRPr lang="id-ID"/>
        </a:p>
      </dgm:t>
    </dgm:pt>
    <dgm:pt modelId="{446EBA1C-98CD-43D3-A601-0C88B5CC44FE}" type="pres">
      <dgm:prSet presAssocID="{95D855EF-0896-405A-A546-C27D35F04D27}" presName="connTx" presStyleLbl="parChTrans1D2" presStyleIdx="1" presStyleCnt="2"/>
      <dgm:spPr/>
      <dgm:t>
        <a:bodyPr/>
        <a:lstStyle/>
        <a:p>
          <a:endParaRPr lang="id-ID"/>
        </a:p>
      </dgm:t>
    </dgm:pt>
    <dgm:pt modelId="{2576C730-B286-4486-9A4E-2B99F357EC16}" type="pres">
      <dgm:prSet presAssocID="{18D2B02C-8B65-4D0A-B735-A484DC63048C}" presName="root2" presStyleCnt="0"/>
      <dgm:spPr/>
    </dgm:pt>
    <dgm:pt modelId="{2B2FA5C7-6233-4F21-B6CD-09857C161847}" type="pres">
      <dgm:prSet presAssocID="{18D2B02C-8B65-4D0A-B735-A484DC63048C}" presName="LevelTwoTextNode" presStyleLbl="node2" presStyleIdx="1" presStyleCnt="2">
        <dgm:presLayoutVars>
          <dgm:chPref val="3"/>
        </dgm:presLayoutVars>
      </dgm:prSet>
      <dgm:spPr/>
      <dgm:t>
        <a:bodyPr/>
        <a:lstStyle/>
        <a:p>
          <a:endParaRPr lang="id-ID"/>
        </a:p>
      </dgm:t>
    </dgm:pt>
    <dgm:pt modelId="{4EA985D7-98D7-420A-A8BA-13E75A5D9D63}" type="pres">
      <dgm:prSet presAssocID="{18D2B02C-8B65-4D0A-B735-A484DC63048C}" presName="level3hierChild" presStyleCnt="0"/>
      <dgm:spPr/>
    </dgm:pt>
    <dgm:pt modelId="{DDE4F824-D398-4819-B90C-F1D382779B01}" type="pres">
      <dgm:prSet presAssocID="{15246E37-CE67-4CF6-941D-65BA41AEC6FB}" presName="conn2-1" presStyleLbl="parChTrans1D3" presStyleIdx="1" presStyleCnt="2"/>
      <dgm:spPr/>
      <dgm:t>
        <a:bodyPr/>
        <a:lstStyle/>
        <a:p>
          <a:endParaRPr lang="id-ID"/>
        </a:p>
      </dgm:t>
    </dgm:pt>
    <dgm:pt modelId="{EBEAC2F3-606E-4F9D-9BAA-3E31B6EBF7E1}" type="pres">
      <dgm:prSet presAssocID="{15246E37-CE67-4CF6-941D-65BA41AEC6FB}" presName="connTx" presStyleLbl="parChTrans1D3" presStyleIdx="1" presStyleCnt="2"/>
      <dgm:spPr/>
      <dgm:t>
        <a:bodyPr/>
        <a:lstStyle/>
        <a:p>
          <a:endParaRPr lang="id-ID"/>
        </a:p>
      </dgm:t>
    </dgm:pt>
    <dgm:pt modelId="{286AA8FD-D47E-4581-9E4F-3F44FC18E8C5}" type="pres">
      <dgm:prSet presAssocID="{47C3FFB2-2E4C-4DDD-BD79-08E1E00F4F6A}" presName="root2" presStyleCnt="0"/>
      <dgm:spPr/>
    </dgm:pt>
    <dgm:pt modelId="{EBF5E92E-F98C-4576-A479-5AF01E4670D5}" type="pres">
      <dgm:prSet presAssocID="{47C3FFB2-2E4C-4DDD-BD79-08E1E00F4F6A}" presName="LevelTwoTextNode" presStyleLbl="node3" presStyleIdx="1" presStyleCnt="2">
        <dgm:presLayoutVars>
          <dgm:chPref val="3"/>
        </dgm:presLayoutVars>
      </dgm:prSet>
      <dgm:spPr/>
      <dgm:t>
        <a:bodyPr/>
        <a:lstStyle/>
        <a:p>
          <a:endParaRPr lang="id-ID"/>
        </a:p>
      </dgm:t>
    </dgm:pt>
    <dgm:pt modelId="{E7C88D2C-BA76-448C-8BA8-074864091D39}" type="pres">
      <dgm:prSet presAssocID="{47C3FFB2-2E4C-4DDD-BD79-08E1E00F4F6A}" presName="level3hierChild" presStyleCnt="0"/>
      <dgm:spPr/>
    </dgm:pt>
  </dgm:ptLst>
  <dgm:cxnLst>
    <dgm:cxn modelId="{074A3DB7-F3BD-49F2-AAD9-B56DB193635F}" srcId="{D1345385-CE04-47B8-B7C0-22F9C2EA6F05}" destId="{2D5A2C8A-4F49-4383-9E43-1D47C6238D1D}" srcOrd="0" destOrd="0" parTransId="{D84E2232-20E6-47BA-87AF-6DBE5729C005}" sibTransId="{240D144A-DE11-40CE-A5B5-C9F33253E41D}"/>
    <dgm:cxn modelId="{9CB4AF3F-DE09-467B-AF86-444FE3D95B15}" type="presOf" srcId="{15246E37-CE67-4CF6-941D-65BA41AEC6FB}" destId="{EBEAC2F3-606E-4F9D-9BAA-3E31B6EBF7E1}" srcOrd="1" destOrd="0" presId="urn:microsoft.com/office/officeart/2008/layout/HorizontalMultiLevelHierarchy"/>
    <dgm:cxn modelId="{D9438B9F-5042-4A68-B25F-C4A4667F5765}" type="presOf" srcId="{D1345385-CE04-47B8-B7C0-22F9C2EA6F05}" destId="{BCC31765-7E84-4F1C-94D4-82646550327A}" srcOrd="0" destOrd="0" presId="urn:microsoft.com/office/officeart/2008/layout/HorizontalMultiLevelHierarchy"/>
    <dgm:cxn modelId="{8C441B2F-CDF6-49DA-8A45-B3315BD63AD5}" type="presOf" srcId="{A7E2F142-13B9-4B98-96C8-8C3EA9F58F1A}" destId="{52920815-CF45-47BB-91F9-D5654000CEF1}" srcOrd="1" destOrd="0" presId="urn:microsoft.com/office/officeart/2008/layout/HorizontalMultiLevelHierarchy"/>
    <dgm:cxn modelId="{E553DD0D-D923-4038-A223-BE0D368C54C9}" srcId="{2D5A2C8A-4F49-4383-9E43-1D47C6238D1D}" destId="{8307CF69-23FE-4009-8B1B-19BA21FF5789}" srcOrd="0" destOrd="0" parTransId="{7A5A0607-BC9D-41D6-B5A8-C07924254459}" sibTransId="{0EB09E62-B171-41BA-959D-07B51DEE07C9}"/>
    <dgm:cxn modelId="{E3F6ED42-3448-4D5B-83F4-62CE14ABE10D}" srcId="{2D5A2C8A-4F49-4383-9E43-1D47C6238D1D}" destId="{18D2B02C-8B65-4D0A-B735-A484DC63048C}" srcOrd="1" destOrd="0" parTransId="{95D855EF-0896-405A-A546-C27D35F04D27}" sibTransId="{B8342D77-C7B0-4A3F-8557-727472E17297}"/>
    <dgm:cxn modelId="{5CC82AA1-1308-4F8B-A3A8-251B439FDE68}" srcId="{18D2B02C-8B65-4D0A-B735-A484DC63048C}" destId="{47C3FFB2-2E4C-4DDD-BD79-08E1E00F4F6A}" srcOrd="0" destOrd="0" parTransId="{15246E37-CE67-4CF6-941D-65BA41AEC6FB}" sibTransId="{2B495EB3-DBA4-4C26-96A4-314AAB8699D6}"/>
    <dgm:cxn modelId="{A182FF81-83FF-4513-A3C2-9BCCACFDDE83}" type="presOf" srcId="{2D5A2C8A-4F49-4383-9E43-1D47C6238D1D}" destId="{58D2E88B-AF09-4F0C-A8E8-AFD5A97C2437}" srcOrd="0" destOrd="0" presId="urn:microsoft.com/office/officeart/2008/layout/HorizontalMultiLevelHierarchy"/>
    <dgm:cxn modelId="{DCE51657-7642-4B74-AE00-53A278D72369}" type="presOf" srcId="{A7E2F142-13B9-4B98-96C8-8C3EA9F58F1A}" destId="{AFE12856-ACBA-4F38-8018-DD9CA8353EB7}" srcOrd="0" destOrd="0" presId="urn:microsoft.com/office/officeart/2008/layout/HorizontalMultiLevelHierarchy"/>
    <dgm:cxn modelId="{521874A3-DB2F-4518-8C78-7FF608386AE6}" type="presOf" srcId="{95D855EF-0896-405A-A546-C27D35F04D27}" destId="{AA9C3776-614E-4443-B7BC-F2C06339BC4C}" srcOrd="0" destOrd="0" presId="urn:microsoft.com/office/officeart/2008/layout/HorizontalMultiLevelHierarchy"/>
    <dgm:cxn modelId="{B05442E7-51F8-46C1-9C5F-F60250B8F90E}" type="presOf" srcId="{4B766114-3EC4-4969-A9D2-BDE8E8700598}" destId="{A794D646-282F-4EED-B4FB-0AA9BD6D7F12}" srcOrd="0" destOrd="0" presId="urn:microsoft.com/office/officeart/2008/layout/HorizontalMultiLevelHierarchy"/>
    <dgm:cxn modelId="{CBE2CD48-491A-4B7A-9583-CC6B62E79152}" type="presOf" srcId="{47C3FFB2-2E4C-4DDD-BD79-08E1E00F4F6A}" destId="{EBF5E92E-F98C-4576-A479-5AF01E4670D5}" srcOrd="0" destOrd="0" presId="urn:microsoft.com/office/officeart/2008/layout/HorizontalMultiLevelHierarchy"/>
    <dgm:cxn modelId="{FAD25C73-991B-489A-BACE-9DDD1306354B}" type="presOf" srcId="{7A5A0607-BC9D-41D6-B5A8-C07924254459}" destId="{06130A6A-4C46-4AF8-80E9-831A4DDEB25E}" srcOrd="1" destOrd="0" presId="urn:microsoft.com/office/officeart/2008/layout/HorizontalMultiLevelHierarchy"/>
    <dgm:cxn modelId="{3591E7F2-5C5B-49AA-9DC5-E1F85C4F1940}" type="presOf" srcId="{95D855EF-0896-405A-A546-C27D35F04D27}" destId="{446EBA1C-98CD-43D3-A601-0C88B5CC44FE}" srcOrd="1" destOrd="0" presId="urn:microsoft.com/office/officeart/2008/layout/HorizontalMultiLevelHierarchy"/>
    <dgm:cxn modelId="{6D0305F7-5BD0-46D0-9FDC-0914E88CA742}" type="presOf" srcId="{8307CF69-23FE-4009-8B1B-19BA21FF5789}" destId="{E2022E26-8253-4AF2-BDE9-4C081EFC9606}" srcOrd="0" destOrd="0" presId="urn:microsoft.com/office/officeart/2008/layout/HorizontalMultiLevelHierarchy"/>
    <dgm:cxn modelId="{53C63C3A-34D0-4B2C-A765-E37517FABE52}" type="presOf" srcId="{7A5A0607-BC9D-41D6-B5A8-C07924254459}" destId="{B8E38919-B1F3-445B-8FB3-5EC919D145BE}" srcOrd="0" destOrd="0" presId="urn:microsoft.com/office/officeart/2008/layout/HorizontalMultiLevelHierarchy"/>
    <dgm:cxn modelId="{AF3607C3-312A-4E4F-8A99-116F417C3C53}" type="presOf" srcId="{18D2B02C-8B65-4D0A-B735-A484DC63048C}" destId="{2B2FA5C7-6233-4F21-B6CD-09857C161847}" srcOrd="0" destOrd="0" presId="urn:microsoft.com/office/officeart/2008/layout/HorizontalMultiLevelHierarchy"/>
    <dgm:cxn modelId="{B785E07A-D2BE-4C99-9D83-28AA2A88AE5D}" type="presOf" srcId="{15246E37-CE67-4CF6-941D-65BA41AEC6FB}" destId="{DDE4F824-D398-4819-B90C-F1D382779B01}" srcOrd="0" destOrd="0" presId="urn:microsoft.com/office/officeart/2008/layout/HorizontalMultiLevelHierarchy"/>
    <dgm:cxn modelId="{21E37897-9FFF-4569-B69A-8822AAEB313A}" srcId="{8307CF69-23FE-4009-8B1B-19BA21FF5789}" destId="{4B766114-3EC4-4969-A9D2-BDE8E8700598}" srcOrd="0" destOrd="0" parTransId="{A7E2F142-13B9-4B98-96C8-8C3EA9F58F1A}" sibTransId="{12AA2B80-492A-4F62-87B4-7FF581FA154E}"/>
    <dgm:cxn modelId="{E678BF00-57B8-495A-8574-2B4A4EE3724C}" type="presParOf" srcId="{BCC31765-7E84-4F1C-94D4-82646550327A}" destId="{0304C83E-A193-4223-B747-77F7CD048326}" srcOrd="0" destOrd="0" presId="urn:microsoft.com/office/officeart/2008/layout/HorizontalMultiLevelHierarchy"/>
    <dgm:cxn modelId="{98782734-9D1E-462E-B201-F3173FE20F84}" type="presParOf" srcId="{0304C83E-A193-4223-B747-77F7CD048326}" destId="{58D2E88B-AF09-4F0C-A8E8-AFD5A97C2437}" srcOrd="0" destOrd="0" presId="urn:microsoft.com/office/officeart/2008/layout/HorizontalMultiLevelHierarchy"/>
    <dgm:cxn modelId="{FFE32887-81EF-4F5F-A334-181B7649EF15}" type="presParOf" srcId="{0304C83E-A193-4223-B747-77F7CD048326}" destId="{A2D2EC66-A475-4CFC-AFF4-5783D79508CA}" srcOrd="1" destOrd="0" presId="urn:microsoft.com/office/officeart/2008/layout/HorizontalMultiLevelHierarchy"/>
    <dgm:cxn modelId="{BBD482B0-0E4C-43CA-8C70-B4BA383A146A}" type="presParOf" srcId="{A2D2EC66-A475-4CFC-AFF4-5783D79508CA}" destId="{B8E38919-B1F3-445B-8FB3-5EC919D145BE}" srcOrd="0" destOrd="0" presId="urn:microsoft.com/office/officeart/2008/layout/HorizontalMultiLevelHierarchy"/>
    <dgm:cxn modelId="{600CCA59-1529-46AE-A2B9-A6BF0859DC09}" type="presParOf" srcId="{B8E38919-B1F3-445B-8FB3-5EC919D145BE}" destId="{06130A6A-4C46-4AF8-80E9-831A4DDEB25E}" srcOrd="0" destOrd="0" presId="urn:microsoft.com/office/officeart/2008/layout/HorizontalMultiLevelHierarchy"/>
    <dgm:cxn modelId="{DDE81237-1A17-4789-AE94-4CDC6F0DE1AE}" type="presParOf" srcId="{A2D2EC66-A475-4CFC-AFF4-5783D79508CA}" destId="{87DDDD9D-C904-4AD4-9D27-6E7C6D372BF3}" srcOrd="1" destOrd="0" presId="urn:microsoft.com/office/officeart/2008/layout/HorizontalMultiLevelHierarchy"/>
    <dgm:cxn modelId="{9069C137-BEBC-44E4-8DF5-0435F721AE72}" type="presParOf" srcId="{87DDDD9D-C904-4AD4-9D27-6E7C6D372BF3}" destId="{E2022E26-8253-4AF2-BDE9-4C081EFC9606}" srcOrd="0" destOrd="0" presId="urn:microsoft.com/office/officeart/2008/layout/HorizontalMultiLevelHierarchy"/>
    <dgm:cxn modelId="{21B9DE43-146F-4BE7-939A-092DA9D3330E}" type="presParOf" srcId="{87DDDD9D-C904-4AD4-9D27-6E7C6D372BF3}" destId="{09BB159F-B3CA-4F2A-ABEF-78405309547F}" srcOrd="1" destOrd="0" presId="urn:microsoft.com/office/officeart/2008/layout/HorizontalMultiLevelHierarchy"/>
    <dgm:cxn modelId="{38469CEB-2EE3-41D1-9B09-54CAA4336B90}" type="presParOf" srcId="{09BB159F-B3CA-4F2A-ABEF-78405309547F}" destId="{AFE12856-ACBA-4F38-8018-DD9CA8353EB7}" srcOrd="0" destOrd="0" presId="urn:microsoft.com/office/officeart/2008/layout/HorizontalMultiLevelHierarchy"/>
    <dgm:cxn modelId="{F063B9C7-66B4-48FE-8B82-C36A4A1AAF39}" type="presParOf" srcId="{AFE12856-ACBA-4F38-8018-DD9CA8353EB7}" destId="{52920815-CF45-47BB-91F9-D5654000CEF1}" srcOrd="0" destOrd="0" presId="urn:microsoft.com/office/officeart/2008/layout/HorizontalMultiLevelHierarchy"/>
    <dgm:cxn modelId="{E1EDA50C-74AE-4916-B1F6-CEEA528B51E8}" type="presParOf" srcId="{09BB159F-B3CA-4F2A-ABEF-78405309547F}" destId="{BA7C5475-317E-41D3-9766-F19D0ED0A718}" srcOrd="1" destOrd="0" presId="urn:microsoft.com/office/officeart/2008/layout/HorizontalMultiLevelHierarchy"/>
    <dgm:cxn modelId="{2EF6D0C5-9251-4D5E-AE4F-7A6688A5671E}" type="presParOf" srcId="{BA7C5475-317E-41D3-9766-F19D0ED0A718}" destId="{A794D646-282F-4EED-B4FB-0AA9BD6D7F12}" srcOrd="0" destOrd="0" presId="urn:microsoft.com/office/officeart/2008/layout/HorizontalMultiLevelHierarchy"/>
    <dgm:cxn modelId="{1139CE61-E1FA-4AD8-94A7-B5C98EDC9D97}" type="presParOf" srcId="{BA7C5475-317E-41D3-9766-F19D0ED0A718}" destId="{E075A854-333E-4BB1-B5BA-2592AE7C71EB}" srcOrd="1" destOrd="0" presId="urn:microsoft.com/office/officeart/2008/layout/HorizontalMultiLevelHierarchy"/>
    <dgm:cxn modelId="{11A129FA-3381-41D3-BC89-3F7A8FCA4360}" type="presParOf" srcId="{A2D2EC66-A475-4CFC-AFF4-5783D79508CA}" destId="{AA9C3776-614E-4443-B7BC-F2C06339BC4C}" srcOrd="2" destOrd="0" presId="urn:microsoft.com/office/officeart/2008/layout/HorizontalMultiLevelHierarchy"/>
    <dgm:cxn modelId="{6C56BCF9-ED35-4A4C-B98C-C8F37EADC806}" type="presParOf" srcId="{AA9C3776-614E-4443-B7BC-F2C06339BC4C}" destId="{446EBA1C-98CD-43D3-A601-0C88B5CC44FE}" srcOrd="0" destOrd="0" presId="urn:microsoft.com/office/officeart/2008/layout/HorizontalMultiLevelHierarchy"/>
    <dgm:cxn modelId="{AD548125-624E-424C-99CC-3E0D5C77BE88}" type="presParOf" srcId="{A2D2EC66-A475-4CFC-AFF4-5783D79508CA}" destId="{2576C730-B286-4486-9A4E-2B99F357EC16}" srcOrd="3" destOrd="0" presId="urn:microsoft.com/office/officeart/2008/layout/HorizontalMultiLevelHierarchy"/>
    <dgm:cxn modelId="{BDE2FF25-BC01-458B-A0FA-25AB36B4FB33}" type="presParOf" srcId="{2576C730-B286-4486-9A4E-2B99F357EC16}" destId="{2B2FA5C7-6233-4F21-B6CD-09857C161847}" srcOrd="0" destOrd="0" presId="urn:microsoft.com/office/officeart/2008/layout/HorizontalMultiLevelHierarchy"/>
    <dgm:cxn modelId="{608801B2-88E6-4CD1-9566-8E6C505EBC08}" type="presParOf" srcId="{2576C730-B286-4486-9A4E-2B99F357EC16}" destId="{4EA985D7-98D7-420A-A8BA-13E75A5D9D63}" srcOrd="1" destOrd="0" presId="urn:microsoft.com/office/officeart/2008/layout/HorizontalMultiLevelHierarchy"/>
    <dgm:cxn modelId="{9C40689C-F79B-40B0-88E3-6C33717E0F70}" type="presParOf" srcId="{4EA985D7-98D7-420A-A8BA-13E75A5D9D63}" destId="{DDE4F824-D398-4819-B90C-F1D382779B01}" srcOrd="0" destOrd="0" presId="urn:microsoft.com/office/officeart/2008/layout/HorizontalMultiLevelHierarchy"/>
    <dgm:cxn modelId="{B18F4DB1-D895-489C-BE18-CA27F54DC8C8}" type="presParOf" srcId="{DDE4F824-D398-4819-B90C-F1D382779B01}" destId="{EBEAC2F3-606E-4F9D-9BAA-3E31B6EBF7E1}" srcOrd="0" destOrd="0" presId="urn:microsoft.com/office/officeart/2008/layout/HorizontalMultiLevelHierarchy"/>
    <dgm:cxn modelId="{8EF7A0C0-D2EC-40A8-8813-6B9685A7B48F}" type="presParOf" srcId="{4EA985D7-98D7-420A-A8BA-13E75A5D9D63}" destId="{286AA8FD-D47E-4581-9E4F-3F44FC18E8C5}" srcOrd="1" destOrd="0" presId="urn:microsoft.com/office/officeart/2008/layout/HorizontalMultiLevelHierarchy"/>
    <dgm:cxn modelId="{C16B4654-9358-4873-A142-DEDE119D4E8A}" type="presParOf" srcId="{286AA8FD-D47E-4581-9E4F-3F44FC18E8C5}" destId="{EBF5E92E-F98C-4576-A479-5AF01E4670D5}" srcOrd="0" destOrd="0" presId="urn:microsoft.com/office/officeart/2008/layout/HorizontalMultiLevelHierarchy"/>
    <dgm:cxn modelId="{17C7A2D5-295E-4583-B35F-26982D6FF700}" type="presParOf" srcId="{286AA8FD-D47E-4581-9E4F-3F44FC18E8C5}" destId="{E7C88D2C-BA76-448C-8BA8-074864091D3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037B5-3A24-4C44-A555-E6DA3166B06B}"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d-ID"/>
        </a:p>
      </dgm:t>
    </dgm:pt>
    <dgm:pt modelId="{E8745C89-2358-4F64-AC51-6F9EB5D74407}">
      <dgm:prSet phldrT="[Text]"/>
      <dgm:spPr/>
      <dgm:t>
        <a:bodyPr/>
        <a:lstStyle/>
        <a:p>
          <a:r>
            <a:rPr lang="en-US" i="0" dirty="0" err="1" smtClean="0">
              <a:latin typeface="Candara" panose="020E0502030303020204" pitchFamily="34" charset="0"/>
            </a:rPr>
            <a:t>Takhthi</a:t>
          </a:r>
          <a:r>
            <a:rPr lang="en-US" i="0" dirty="0" smtClean="0">
              <a:latin typeface="Candara" panose="020E0502030303020204" pitchFamily="34" charset="0"/>
            </a:rPr>
            <a:t>’</a:t>
          </a:r>
          <a:endParaRPr lang="id-ID" i="0" dirty="0">
            <a:latin typeface="Candara" panose="020E0502030303020204" pitchFamily="34" charset="0"/>
          </a:endParaRPr>
        </a:p>
      </dgm:t>
    </dgm:pt>
    <dgm:pt modelId="{9A621BB7-2D59-4C72-9720-B7F573B53091}" type="parTrans" cxnId="{50B2D917-EA2F-402B-BFA1-5DC0D9EF9B72}">
      <dgm:prSet/>
      <dgm:spPr/>
      <dgm:t>
        <a:bodyPr/>
        <a:lstStyle/>
        <a:p>
          <a:endParaRPr lang="id-ID"/>
        </a:p>
      </dgm:t>
    </dgm:pt>
    <dgm:pt modelId="{C3DE053D-2C5A-41DF-BDF9-456C8A37C0C9}" type="sibTrans" cxnId="{50B2D917-EA2F-402B-BFA1-5DC0D9EF9B72}">
      <dgm:prSet/>
      <dgm:spPr/>
      <dgm:t>
        <a:bodyPr/>
        <a:lstStyle/>
        <a:p>
          <a:endParaRPr lang="id-ID"/>
        </a:p>
      </dgm:t>
    </dgm:pt>
    <dgm:pt modelId="{C950258A-E0F6-4ED1-B16A-81C05AA6BE06}">
      <dgm:prSet phldrT="[Text]"/>
      <dgm:spPr/>
      <dgm:t>
        <a:bodyPr/>
        <a:lstStyle/>
        <a:p>
          <a:r>
            <a:rPr lang="en-US" i="0" dirty="0" err="1" smtClean="0">
              <a:latin typeface="Candara" panose="020E0502030303020204" pitchFamily="34" charset="0"/>
            </a:rPr>
            <a:t>Tadhlil</a:t>
          </a:r>
          <a:endParaRPr lang="id-ID" i="0" dirty="0">
            <a:latin typeface="Candara" panose="020E0502030303020204" pitchFamily="34" charset="0"/>
          </a:endParaRPr>
        </a:p>
      </dgm:t>
    </dgm:pt>
    <dgm:pt modelId="{648A4F56-182A-462F-AB00-E45A56470EA8}" type="parTrans" cxnId="{AD481AD6-958C-40BE-B157-2951625F3180}">
      <dgm:prSet/>
      <dgm:spPr/>
      <dgm:t>
        <a:bodyPr/>
        <a:lstStyle/>
        <a:p>
          <a:endParaRPr lang="id-ID"/>
        </a:p>
      </dgm:t>
    </dgm:pt>
    <dgm:pt modelId="{DF2629CB-B3EB-4FBD-A2BE-93A3B2224C2A}" type="sibTrans" cxnId="{AD481AD6-958C-40BE-B157-2951625F3180}">
      <dgm:prSet/>
      <dgm:spPr/>
      <dgm:t>
        <a:bodyPr/>
        <a:lstStyle/>
        <a:p>
          <a:endParaRPr lang="id-ID"/>
        </a:p>
      </dgm:t>
    </dgm:pt>
    <dgm:pt modelId="{05E8C6CC-233B-463B-8931-400C7158E083}">
      <dgm:prSet phldrT="[Text]"/>
      <dgm:spPr/>
      <dgm:t>
        <a:bodyPr/>
        <a:lstStyle/>
        <a:p>
          <a:r>
            <a:rPr lang="en-US" i="0" dirty="0" err="1" smtClean="0">
              <a:latin typeface="Candara" panose="020E0502030303020204" pitchFamily="34" charset="0"/>
            </a:rPr>
            <a:t>Takfir</a:t>
          </a:r>
          <a:endParaRPr lang="id-ID" i="0" dirty="0">
            <a:latin typeface="Candara" panose="020E0502030303020204" pitchFamily="34" charset="0"/>
          </a:endParaRPr>
        </a:p>
      </dgm:t>
    </dgm:pt>
    <dgm:pt modelId="{0AA3D4E5-C077-4F5D-9A20-5CDAD2270ADA}" type="parTrans" cxnId="{47F56600-BE33-4541-BFDC-E9D37BF2139A}">
      <dgm:prSet/>
      <dgm:spPr/>
      <dgm:t>
        <a:bodyPr/>
        <a:lstStyle/>
        <a:p>
          <a:endParaRPr lang="id-ID"/>
        </a:p>
      </dgm:t>
    </dgm:pt>
    <dgm:pt modelId="{B66CBB56-EFC3-45DD-AAF8-9D2B15B84D5E}" type="sibTrans" cxnId="{47F56600-BE33-4541-BFDC-E9D37BF2139A}">
      <dgm:prSet/>
      <dgm:spPr/>
      <dgm:t>
        <a:bodyPr/>
        <a:lstStyle/>
        <a:p>
          <a:endParaRPr lang="id-ID"/>
        </a:p>
      </dgm:t>
    </dgm:pt>
    <dgm:pt modelId="{8E6D8A8A-2F64-4A11-8EC2-887079A2A828}" type="pres">
      <dgm:prSet presAssocID="{0AA037B5-3A24-4C44-A555-E6DA3166B06B}" presName="Name0" presStyleCnt="0">
        <dgm:presLayoutVars>
          <dgm:chMax val="7"/>
          <dgm:chPref val="7"/>
          <dgm:dir/>
        </dgm:presLayoutVars>
      </dgm:prSet>
      <dgm:spPr/>
      <dgm:t>
        <a:bodyPr/>
        <a:lstStyle/>
        <a:p>
          <a:endParaRPr lang="id-ID"/>
        </a:p>
      </dgm:t>
    </dgm:pt>
    <dgm:pt modelId="{B04240A4-DEC0-433B-8A67-B0405D3CA30F}" type="pres">
      <dgm:prSet presAssocID="{0AA037B5-3A24-4C44-A555-E6DA3166B06B}" presName="Name1" presStyleCnt="0"/>
      <dgm:spPr/>
    </dgm:pt>
    <dgm:pt modelId="{D341ED7C-9B51-4D50-9F69-6056BED4B0BE}" type="pres">
      <dgm:prSet presAssocID="{0AA037B5-3A24-4C44-A555-E6DA3166B06B}" presName="cycle" presStyleCnt="0"/>
      <dgm:spPr/>
    </dgm:pt>
    <dgm:pt modelId="{F70669F8-E933-447F-BC6E-BC8995448285}" type="pres">
      <dgm:prSet presAssocID="{0AA037B5-3A24-4C44-A555-E6DA3166B06B}" presName="srcNode" presStyleLbl="node1" presStyleIdx="0" presStyleCnt="3"/>
      <dgm:spPr/>
    </dgm:pt>
    <dgm:pt modelId="{FB3F9271-BA42-4FF7-B272-CDF3F67AE700}" type="pres">
      <dgm:prSet presAssocID="{0AA037B5-3A24-4C44-A555-E6DA3166B06B}" presName="conn" presStyleLbl="parChTrans1D2" presStyleIdx="0" presStyleCnt="1"/>
      <dgm:spPr/>
      <dgm:t>
        <a:bodyPr/>
        <a:lstStyle/>
        <a:p>
          <a:endParaRPr lang="id-ID"/>
        </a:p>
      </dgm:t>
    </dgm:pt>
    <dgm:pt modelId="{CA36AD94-6601-4F01-B3F1-373430D272FB}" type="pres">
      <dgm:prSet presAssocID="{0AA037B5-3A24-4C44-A555-E6DA3166B06B}" presName="extraNode" presStyleLbl="node1" presStyleIdx="0" presStyleCnt="3"/>
      <dgm:spPr/>
    </dgm:pt>
    <dgm:pt modelId="{42ABA390-E8F3-4CD8-B30C-47455B2F12C5}" type="pres">
      <dgm:prSet presAssocID="{0AA037B5-3A24-4C44-A555-E6DA3166B06B}" presName="dstNode" presStyleLbl="node1" presStyleIdx="0" presStyleCnt="3"/>
      <dgm:spPr/>
    </dgm:pt>
    <dgm:pt modelId="{00274CA7-4405-4840-A9C7-D927CBCF1B9C}" type="pres">
      <dgm:prSet presAssocID="{E8745C89-2358-4F64-AC51-6F9EB5D74407}" presName="text_1" presStyleLbl="node1" presStyleIdx="0" presStyleCnt="3">
        <dgm:presLayoutVars>
          <dgm:bulletEnabled val="1"/>
        </dgm:presLayoutVars>
      </dgm:prSet>
      <dgm:spPr/>
      <dgm:t>
        <a:bodyPr/>
        <a:lstStyle/>
        <a:p>
          <a:endParaRPr lang="id-ID"/>
        </a:p>
      </dgm:t>
    </dgm:pt>
    <dgm:pt modelId="{F1B75A7E-ED0C-4E81-B025-1A1E654E365F}" type="pres">
      <dgm:prSet presAssocID="{E8745C89-2358-4F64-AC51-6F9EB5D74407}" presName="accent_1" presStyleCnt="0"/>
      <dgm:spPr/>
    </dgm:pt>
    <dgm:pt modelId="{A35459FD-3C67-4E95-9D4B-6B39980C7089}" type="pres">
      <dgm:prSet presAssocID="{E8745C89-2358-4F64-AC51-6F9EB5D74407}" presName="accentRepeatNode" presStyleLbl="solidFgAcc1" presStyleIdx="0" presStyleCnt="3"/>
      <dgm:spPr/>
    </dgm:pt>
    <dgm:pt modelId="{41C72E19-26A7-438C-A4D2-13DE75B1F14A}" type="pres">
      <dgm:prSet presAssocID="{C950258A-E0F6-4ED1-B16A-81C05AA6BE06}" presName="text_2" presStyleLbl="node1" presStyleIdx="1" presStyleCnt="3">
        <dgm:presLayoutVars>
          <dgm:bulletEnabled val="1"/>
        </dgm:presLayoutVars>
      </dgm:prSet>
      <dgm:spPr/>
      <dgm:t>
        <a:bodyPr/>
        <a:lstStyle/>
        <a:p>
          <a:endParaRPr lang="id-ID"/>
        </a:p>
      </dgm:t>
    </dgm:pt>
    <dgm:pt modelId="{6B599C39-7F6F-4CCA-BC1F-F3E7AF6E9658}" type="pres">
      <dgm:prSet presAssocID="{C950258A-E0F6-4ED1-B16A-81C05AA6BE06}" presName="accent_2" presStyleCnt="0"/>
      <dgm:spPr/>
    </dgm:pt>
    <dgm:pt modelId="{FF30343B-5392-4BE0-9FCE-5D8B328B4289}" type="pres">
      <dgm:prSet presAssocID="{C950258A-E0F6-4ED1-B16A-81C05AA6BE06}" presName="accentRepeatNode" presStyleLbl="solidFgAcc1" presStyleIdx="1" presStyleCnt="3"/>
      <dgm:spPr/>
    </dgm:pt>
    <dgm:pt modelId="{C7A6E7FB-37D8-4B0C-81BA-2D420C5EF41C}" type="pres">
      <dgm:prSet presAssocID="{05E8C6CC-233B-463B-8931-400C7158E083}" presName="text_3" presStyleLbl="node1" presStyleIdx="2" presStyleCnt="3">
        <dgm:presLayoutVars>
          <dgm:bulletEnabled val="1"/>
        </dgm:presLayoutVars>
      </dgm:prSet>
      <dgm:spPr/>
      <dgm:t>
        <a:bodyPr/>
        <a:lstStyle/>
        <a:p>
          <a:endParaRPr lang="id-ID"/>
        </a:p>
      </dgm:t>
    </dgm:pt>
    <dgm:pt modelId="{B2021577-895D-4343-B48D-A2B6D8B63CA6}" type="pres">
      <dgm:prSet presAssocID="{05E8C6CC-233B-463B-8931-400C7158E083}" presName="accent_3" presStyleCnt="0"/>
      <dgm:spPr/>
    </dgm:pt>
    <dgm:pt modelId="{52394E9C-9F0B-44CD-B783-C44664ECCECA}" type="pres">
      <dgm:prSet presAssocID="{05E8C6CC-233B-463B-8931-400C7158E083}" presName="accentRepeatNode" presStyleLbl="solidFgAcc1" presStyleIdx="2" presStyleCnt="3"/>
      <dgm:spPr/>
    </dgm:pt>
  </dgm:ptLst>
  <dgm:cxnLst>
    <dgm:cxn modelId="{D05CFFD8-79EA-46EA-8C2F-D63C84584502}" type="presOf" srcId="{C3DE053D-2C5A-41DF-BDF9-456C8A37C0C9}" destId="{FB3F9271-BA42-4FF7-B272-CDF3F67AE700}" srcOrd="0" destOrd="0" presId="urn:microsoft.com/office/officeart/2008/layout/VerticalCurvedList"/>
    <dgm:cxn modelId="{50B2D917-EA2F-402B-BFA1-5DC0D9EF9B72}" srcId="{0AA037B5-3A24-4C44-A555-E6DA3166B06B}" destId="{E8745C89-2358-4F64-AC51-6F9EB5D74407}" srcOrd="0" destOrd="0" parTransId="{9A621BB7-2D59-4C72-9720-B7F573B53091}" sibTransId="{C3DE053D-2C5A-41DF-BDF9-456C8A37C0C9}"/>
    <dgm:cxn modelId="{AD481AD6-958C-40BE-B157-2951625F3180}" srcId="{0AA037B5-3A24-4C44-A555-E6DA3166B06B}" destId="{C950258A-E0F6-4ED1-B16A-81C05AA6BE06}" srcOrd="1" destOrd="0" parTransId="{648A4F56-182A-462F-AB00-E45A56470EA8}" sibTransId="{DF2629CB-B3EB-4FBD-A2BE-93A3B2224C2A}"/>
    <dgm:cxn modelId="{15C41B3C-6A35-4BE4-8C3C-2850E718CB2E}" type="presOf" srcId="{0AA037B5-3A24-4C44-A555-E6DA3166B06B}" destId="{8E6D8A8A-2F64-4A11-8EC2-887079A2A828}" srcOrd="0" destOrd="0" presId="urn:microsoft.com/office/officeart/2008/layout/VerticalCurvedList"/>
    <dgm:cxn modelId="{4E21C612-91A9-4627-8451-82C5B5F9D5DC}" type="presOf" srcId="{E8745C89-2358-4F64-AC51-6F9EB5D74407}" destId="{00274CA7-4405-4840-A9C7-D927CBCF1B9C}" srcOrd="0" destOrd="0" presId="urn:microsoft.com/office/officeart/2008/layout/VerticalCurvedList"/>
    <dgm:cxn modelId="{CFB2A4BD-3FE2-433C-962B-881D65BF9022}" type="presOf" srcId="{05E8C6CC-233B-463B-8931-400C7158E083}" destId="{C7A6E7FB-37D8-4B0C-81BA-2D420C5EF41C}" srcOrd="0" destOrd="0" presId="urn:microsoft.com/office/officeart/2008/layout/VerticalCurvedList"/>
    <dgm:cxn modelId="{47F56600-BE33-4541-BFDC-E9D37BF2139A}" srcId="{0AA037B5-3A24-4C44-A555-E6DA3166B06B}" destId="{05E8C6CC-233B-463B-8931-400C7158E083}" srcOrd="2" destOrd="0" parTransId="{0AA3D4E5-C077-4F5D-9A20-5CDAD2270ADA}" sibTransId="{B66CBB56-EFC3-45DD-AAF8-9D2B15B84D5E}"/>
    <dgm:cxn modelId="{B0CDFF41-06C8-4688-9259-1E9585B91A61}" type="presOf" srcId="{C950258A-E0F6-4ED1-B16A-81C05AA6BE06}" destId="{41C72E19-26A7-438C-A4D2-13DE75B1F14A}" srcOrd="0" destOrd="0" presId="urn:microsoft.com/office/officeart/2008/layout/VerticalCurvedList"/>
    <dgm:cxn modelId="{062A2C3E-DCD5-463D-9B8F-3BD683E6F689}" type="presParOf" srcId="{8E6D8A8A-2F64-4A11-8EC2-887079A2A828}" destId="{B04240A4-DEC0-433B-8A67-B0405D3CA30F}" srcOrd="0" destOrd="0" presId="urn:microsoft.com/office/officeart/2008/layout/VerticalCurvedList"/>
    <dgm:cxn modelId="{E4747CD2-3FB6-4E82-8858-59B79DCD0210}" type="presParOf" srcId="{B04240A4-DEC0-433B-8A67-B0405D3CA30F}" destId="{D341ED7C-9B51-4D50-9F69-6056BED4B0BE}" srcOrd="0" destOrd="0" presId="urn:microsoft.com/office/officeart/2008/layout/VerticalCurvedList"/>
    <dgm:cxn modelId="{346E5534-8AB7-4F17-9294-38B236CAED36}" type="presParOf" srcId="{D341ED7C-9B51-4D50-9F69-6056BED4B0BE}" destId="{F70669F8-E933-447F-BC6E-BC8995448285}" srcOrd="0" destOrd="0" presId="urn:microsoft.com/office/officeart/2008/layout/VerticalCurvedList"/>
    <dgm:cxn modelId="{360FD107-807D-4C08-8898-163263B8F290}" type="presParOf" srcId="{D341ED7C-9B51-4D50-9F69-6056BED4B0BE}" destId="{FB3F9271-BA42-4FF7-B272-CDF3F67AE700}" srcOrd="1" destOrd="0" presId="urn:microsoft.com/office/officeart/2008/layout/VerticalCurvedList"/>
    <dgm:cxn modelId="{12CD37F7-ADFA-4FF3-B3D5-7B5E1565E72B}" type="presParOf" srcId="{D341ED7C-9B51-4D50-9F69-6056BED4B0BE}" destId="{CA36AD94-6601-4F01-B3F1-373430D272FB}" srcOrd="2" destOrd="0" presId="urn:microsoft.com/office/officeart/2008/layout/VerticalCurvedList"/>
    <dgm:cxn modelId="{9E751A45-AD0A-4634-81B6-051F6B3A73BB}" type="presParOf" srcId="{D341ED7C-9B51-4D50-9F69-6056BED4B0BE}" destId="{42ABA390-E8F3-4CD8-B30C-47455B2F12C5}" srcOrd="3" destOrd="0" presId="urn:microsoft.com/office/officeart/2008/layout/VerticalCurvedList"/>
    <dgm:cxn modelId="{7921A9B6-B66A-4B7C-96B2-37F3166D262C}" type="presParOf" srcId="{B04240A4-DEC0-433B-8A67-B0405D3CA30F}" destId="{00274CA7-4405-4840-A9C7-D927CBCF1B9C}" srcOrd="1" destOrd="0" presId="urn:microsoft.com/office/officeart/2008/layout/VerticalCurvedList"/>
    <dgm:cxn modelId="{2D9D4B5B-CF92-455C-9702-98FA60F772FA}" type="presParOf" srcId="{B04240A4-DEC0-433B-8A67-B0405D3CA30F}" destId="{F1B75A7E-ED0C-4E81-B025-1A1E654E365F}" srcOrd="2" destOrd="0" presId="urn:microsoft.com/office/officeart/2008/layout/VerticalCurvedList"/>
    <dgm:cxn modelId="{A68DE653-C831-4B0E-A3CF-B7B7102BCF31}" type="presParOf" srcId="{F1B75A7E-ED0C-4E81-B025-1A1E654E365F}" destId="{A35459FD-3C67-4E95-9D4B-6B39980C7089}" srcOrd="0" destOrd="0" presId="urn:microsoft.com/office/officeart/2008/layout/VerticalCurvedList"/>
    <dgm:cxn modelId="{99FB8D7D-1434-4EB5-8C80-551B41B4383E}" type="presParOf" srcId="{B04240A4-DEC0-433B-8A67-B0405D3CA30F}" destId="{41C72E19-26A7-438C-A4D2-13DE75B1F14A}" srcOrd="3" destOrd="0" presId="urn:microsoft.com/office/officeart/2008/layout/VerticalCurvedList"/>
    <dgm:cxn modelId="{C9DC3E25-C6B5-44F8-A02F-7168CB1CB3ED}" type="presParOf" srcId="{B04240A4-DEC0-433B-8A67-B0405D3CA30F}" destId="{6B599C39-7F6F-4CCA-BC1F-F3E7AF6E9658}" srcOrd="4" destOrd="0" presId="urn:microsoft.com/office/officeart/2008/layout/VerticalCurvedList"/>
    <dgm:cxn modelId="{55CE8CDC-6230-4866-B3E1-E7F64A6C2696}" type="presParOf" srcId="{6B599C39-7F6F-4CCA-BC1F-F3E7AF6E9658}" destId="{FF30343B-5392-4BE0-9FCE-5D8B328B4289}" srcOrd="0" destOrd="0" presId="urn:microsoft.com/office/officeart/2008/layout/VerticalCurvedList"/>
    <dgm:cxn modelId="{A0F3D452-FD04-41CB-9E71-F7FC745E14F3}" type="presParOf" srcId="{B04240A4-DEC0-433B-8A67-B0405D3CA30F}" destId="{C7A6E7FB-37D8-4B0C-81BA-2D420C5EF41C}" srcOrd="5" destOrd="0" presId="urn:microsoft.com/office/officeart/2008/layout/VerticalCurvedList"/>
    <dgm:cxn modelId="{18BDC086-7F3D-4CE5-BA31-3CE24DF81BAA}" type="presParOf" srcId="{B04240A4-DEC0-433B-8A67-B0405D3CA30F}" destId="{B2021577-895D-4343-B48D-A2B6D8B63CA6}" srcOrd="6" destOrd="0" presId="urn:microsoft.com/office/officeart/2008/layout/VerticalCurvedList"/>
    <dgm:cxn modelId="{D348F1C6-416C-43FD-9948-75BA4776DE2B}" type="presParOf" srcId="{B2021577-895D-4343-B48D-A2B6D8B63CA6}" destId="{52394E9C-9F0B-44CD-B783-C44664ECCEC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51BEBE-4F22-496F-B26F-4A31554D26CF}" type="doc">
      <dgm:prSet loTypeId="urn:microsoft.com/office/officeart/2008/layout/AscendingPictureAccentProcess" loCatId="picture" qsTypeId="urn:microsoft.com/office/officeart/2005/8/quickstyle/simple1" qsCatId="simple" csTypeId="urn:microsoft.com/office/officeart/2005/8/colors/colorful1" csCatId="colorful" phldr="1"/>
      <dgm:spPr/>
      <dgm:t>
        <a:bodyPr/>
        <a:lstStyle/>
        <a:p>
          <a:endParaRPr lang="id-ID"/>
        </a:p>
      </dgm:t>
    </dgm:pt>
    <dgm:pt modelId="{4CFF186E-B54F-4B80-8C2A-03C6588747F8}">
      <dgm:prSet phldrT="[Text]"/>
      <dgm:spPr/>
      <dgm:t>
        <a:bodyPr/>
        <a:lstStyle/>
        <a:p>
          <a:r>
            <a:rPr lang="en-US" dirty="0" err="1" smtClean="0">
              <a:latin typeface="Candara" panose="020E0502030303020204" pitchFamily="34" charset="0"/>
            </a:rPr>
            <a:t>Mu’ayyan</a:t>
          </a:r>
          <a:endParaRPr lang="id-ID" dirty="0">
            <a:latin typeface="Candara" panose="020E0502030303020204" pitchFamily="34" charset="0"/>
          </a:endParaRPr>
        </a:p>
      </dgm:t>
    </dgm:pt>
    <dgm:pt modelId="{39C53A3A-AD96-41AB-A240-0802D9A2F112}" type="parTrans" cxnId="{72671CA5-C43F-43D0-9617-9EFC98531E39}">
      <dgm:prSet/>
      <dgm:spPr/>
      <dgm:t>
        <a:bodyPr/>
        <a:lstStyle/>
        <a:p>
          <a:endParaRPr lang="id-ID"/>
        </a:p>
      </dgm:t>
    </dgm:pt>
    <dgm:pt modelId="{953F7905-4EDF-4B88-AFF3-5117A47C8445}" type="sibTrans" cxnId="{72671CA5-C43F-43D0-9617-9EFC98531E39}">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t>
        <a:bodyPr/>
        <a:lstStyle/>
        <a:p>
          <a:endParaRPr lang="id-ID"/>
        </a:p>
      </dgm:t>
    </dgm:pt>
    <dgm:pt modelId="{F486ED0E-B505-4BAE-A90A-AF661F536111}">
      <dgm:prSet phldrT="[Text]"/>
      <dgm:spPr/>
      <dgm:t>
        <a:bodyPr/>
        <a:lstStyle/>
        <a:p>
          <a:r>
            <a:rPr lang="en-US" dirty="0" err="1" smtClean="0">
              <a:latin typeface="Candara" panose="020E0502030303020204" pitchFamily="34" charset="0"/>
            </a:rPr>
            <a:t>Muthlaq</a:t>
          </a:r>
          <a:endParaRPr lang="id-ID" dirty="0">
            <a:latin typeface="Candara" panose="020E0502030303020204" pitchFamily="34" charset="0"/>
          </a:endParaRPr>
        </a:p>
      </dgm:t>
    </dgm:pt>
    <dgm:pt modelId="{8D4A22BB-DC65-47CD-ACA6-66697A6EEFDE}" type="parTrans" cxnId="{14D33294-5451-4AFB-90FE-3F04447F8C3F}">
      <dgm:prSet/>
      <dgm:spPr/>
      <dgm:t>
        <a:bodyPr/>
        <a:lstStyle/>
        <a:p>
          <a:endParaRPr lang="id-ID"/>
        </a:p>
      </dgm:t>
    </dgm:pt>
    <dgm:pt modelId="{728E7E89-724D-43A1-AA10-1420E7B4B708}" type="sibTrans" cxnId="{14D33294-5451-4AFB-90FE-3F04447F8C3F}">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t>
        <a:bodyPr/>
        <a:lstStyle/>
        <a:p>
          <a:endParaRPr lang="id-ID"/>
        </a:p>
      </dgm:t>
    </dgm:pt>
    <dgm:pt modelId="{1534402B-14EC-40CF-B86E-C9B2C54478BD}" type="pres">
      <dgm:prSet presAssocID="{1A51BEBE-4F22-496F-B26F-4A31554D26CF}" presName="Name0" presStyleCnt="0">
        <dgm:presLayoutVars>
          <dgm:chMax val="7"/>
          <dgm:chPref val="7"/>
          <dgm:dir/>
        </dgm:presLayoutVars>
      </dgm:prSet>
      <dgm:spPr/>
      <dgm:t>
        <a:bodyPr/>
        <a:lstStyle/>
        <a:p>
          <a:endParaRPr lang="id-ID"/>
        </a:p>
      </dgm:t>
    </dgm:pt>
    <dgm:pt modelId="{FD6BB48D-92DF-4547-B5FD-95B66E010B21}" type="pres">
      <dgm:prSet presAssocID="{1A51BEBE-4F22-496F-B26F-4A31554D26CF}" presName="dot1" presStyleLbl="alignNode1" presStyleIdx="0" presStyleCnt="10"/>
      <dgm:spPr/>
      <dgm:t>
        <a:bodyPr/>
        <a:lstStyle/>
        <a:p>
          <a:endParaRPr lang="id-ID"/>
        </a:p>
      </dgm:t>
    </dgm:pt>
    <dgm:pt modelId="{59347917-2B5B-4E5B-B747-2975B0822EEA}" type="pres">
      <dgm:prSet presAssocID="{1A51BEBE-4F22-496F-B26F-4A31554D26CF}" presName="dot2" presStyleLbl="alignNode1" presStyleIdx="1" presStyleCnt="10"/>
      <dgm:spPr/>
      <dgm:t>
        <a:bodyPr/>
        <a:lstStyle/>
        <a:p>
          <a:endParaRPr lang="id-ID"/>
        </a:p>
      </dgm:t>
    </dgm:pt>
    <dgm:pt modelId="{567EA753-7E35-4A8D-BF0A-95185662DE99}" type="pres">
      <dgm:prSet presAssocID="{1A51BEBE-4F22-496F-B26F-4A31554D26CF}" presName="dot3" presStyleLbl="alignNode1" presStyleIdx="2" presStyleCnt="10"/>
      <dgm:spPr/>
      <dgm:t>
        <a:bodyPr/>
        <a:lstStyle/>
        <a:p>
          <a:endParaRPr lang="id-ID"/>
        </a:p>
      </dgm:t>
    </dgm:pt>
    <dgm:pt modelId="{91867FF4-F9E4-4B66-9468-B2D4498ABC4F}" type="pres">
      <dgm:prSet presAssocID="{1A51BEBE-4F22-496F-B26F-4A31554D26CF}" presName="dotArrow1" presStyleLbl="alignNode1" presStyleIdx="3" presStyleCnt="10"/>
      <dgm:spPr/>
      <dgm:t>
        <a:bodyPr/>
        <a:lstStyle/>
        <a:p>
          <a:endParaRPr lang="id-ID"/>
        </a:p>
      </dgm:t>
    </dgm:pt>
    <dgm:pt modelId="{D6D40B58-669A-4955-993B-1FB0B65BBD4F}" type="pres">
      <dgm:prSet presAssocID="{1A51BEBE-4F22-496F-B26F-4A31554D26CF}" presName="dotArrow2" presStyleLbl="alignNode1" presStyleIdx="4" presStyleCnt="10"/>
      <dgm:spPr/>
      <dgm:t>
        <a:bodyPr/>
        <a:lstStyle/>
        <a:p>
          <a:endParaRPr lang="id-ID"/>
        </a:p>
      </dgm:t>
    </dgm:pt>
    <dgm:pt modelId="{E1D0CE87-E511-4105-8676-8650C07E5184}" type="pres">
      <dgm:prSet presAssocID="{1A51BEBE-4F22-496F-B26F-4A31554D26CF}" presName="dotArrow3" presStyleLbl="alignNode1" presStyleIdx="5" presStyleCnt="10"/>
      <dgm:spPr/>
      <dgm:t>
        <a:bodyPr/>
        <a:lstStyle/>
        <a:p>
          <a:endParaRPr lang="id-ID"/>
        </a:p>
      </dgm:t>
    </dgm:pt>
    <dgm:pt modelId="{6772F201-A68E-429A-A625-37088136BA23}" type="pres">
      <dgm:prSet presAssocID="{1A51BEBE-4F22-496F-B26F-4A31554D26CF}" presName="dotArrow4" presStyleLbl="alignNode1" presStyleIdx="6" presStyleCnt="10"/>
      <dgm:spPr/>
      <dgm:t>
        <a:bodyPr/>
        <a:lstStyle/>
        <a:p>
          <a:endParaRPr lang="id-ID"/>
        </a:p>
      </dgm:t>
    </dgm:pt>
    <dgm:pt modelId="{39A6EE92-04EA-4804-8124-D19637A1D539}" type="pres">
      <dgm:prSet presAssocID="{1A51BEBE-4F22-496F-B26F-4A31554D26CF}" presName="dotArrow5" presStyleLbl="alignNode1" presStyleIdx="7" presStyleCnt="10"/>
      <dgm:spPr/>
      <dgm:t>
        <a:bodyPr/>
        <a:lstStyle/>
        <a:p>
          <a:endParaRPr lang="id-ID"/>
        </a:p>
      </dgm:t>
    </dgm:pt>
    <dgm:pt modelId="{9DE10713-EB3C-428E-BE65-B4C0855F0B9A}" type="pres">
      <dgm:prSet presAssocID="{1A51BEBE-4F22-496F-B26F-4A31554D26CF}" presName="dotArrow6" presStyleLbl="alignNode1" presStyleIdx="8" presStyleCnt="10"/>
      <dgm:spPr/>
      <dgm:t>
        <a:bodyPr/>
        <a:lstStyle/>
        <a:p>
          <a:endParaRPr lang="id-ID"/>
        </a:p>
      </dgm:t>
    </dgm:pt>
    <dgm:pt modelId="{7D73EFC1-75DD-4E43-AAE3-14CCB38C072A}" type="pres">
      <dgm:prSet presAssocID="{1A51BEBE-4F22-496F-B26F-4A31554D26CF}" presName="dotArrow7" presStyleLbl="alignNode1" presStyleIdx="9" presStyleCnt="10"/>
      <dgm:spPr/>
      <dgm:t>
        <a:bodyPr/>
        <a:lstStyle/>
        <a:p>
          <a:endParaRPr lang="id-ID"/>
        </a:p>
      </dgm:t>
    </dgm:pt>
    <dgm:pt modelId="{67E9C099-5F22-44CE-AE8D-9A5D1813FF92}" type="pres">
      <dgm:prSet presAssocID="{4CFF186E-B54F-4B80-8C2A-03C6588747F8}" presName="parTx1" presStyleLbl="node1" presStyleIdx="0" presStyleCnt="2"/>
      <dgm:spPr/>
      <dgm:t>
        <a:bodyPr/>
        <a:lstStyle/>
        <a:p>
          <a:endParaRPr lang="id-ID"/>
        </a:p>
      </dgm:t>
    </dgm:pt>
    <dgm:pt modelId="{F4AB4E15-A735-4F01-BCEB-B4CC1F0A4C14}" type="pres">
      <dgm:prSet presAssocID="{953F7905-4EDF-4B88-AFF3-5117A47C8445}" presName="picture1" presStyleCnt="0"/>
      <dgm:spPr/>
      <dgm:t>
        <a:bodyPr/>
        <a:lstStyle/>
        <a:p>
          <a:endParaRPr lang="id-ID"/>
        </a:p>
      </dgm:t>
    </dgm:pt>
    <dgm:pt modelId="{D4B74F09-4DC8-477C-B37F-23D68AA1DB9A}" type="pres">
      <dgm:prSet presAssocID="{953F7905-4EDF-4B88-AFF3-5117A47C8445}" presName="imageRepeatNode" presStyleLbl="fgImgPlace1" presStyleIdx="0" presStyleCnt="2"/>
      <dgm:spPr/>
      <dgm:t>
        <a:bodyPr/>
        <a:lstStyle/>
        <a:p>
          <a:endParaRPr lang="id-ID"/>
        </a:p>
      </dgm:t>
    </dgm:pt>
    <dgm:pt modelId="{4E1C9D28-EDA2-47FD-B6C6-DCE400358CD8}" type="pres">
      <dgm:prSet presAssocID="{F486ED0E-B505-4BAE-A90A-AF661F536111}" presName="parTx2" presStyleLbl="node1" presStyleIdx="1" presStyleCnt="2"/>
      <dgm:spPr/>
      <dgm:t>
        <a:bodyPr/>
        <a:lstStyle/>
        <a:p>
          <a:endParaRPr lang="id-ID"/>
        </a:p>
      </dgm:t>
    </dgm:pt>
    <dgm:pt modelId="{04198187-98CB-42E2-B9EE-EB4A316BF486}" type="pres">
      <dgm:prSet presAssocID="{728E7E89-724D-43A1-AA10-1420E7B4B708}" presName="picture2" presStyleCnt="0"/>
      <dgm:spPr/>
      <dgm:t>
        <a:bodyPr/>
        <a:lstStyle/>
        <a:p>
          <a:endParaRPr lang="id-ID"/>
        </a:p>
      </dgm:t>
    </dgm:pt>
    <dgm:pt modelId="{C9FE7CFB-67A1-4286-9492-2266CF282AC0}" type="pres">
      <dgm:prSet presAssocID="{728E7E89-724D-43A1-AA10-1420E7B4B708}" presName="imageRepeatNode" presStyleLbl="fgImgPlace1" presStyleIdx="1" presStyleCnt="2"/>
      <dgm:spPr/>
      <dgm:t>
        <a:bodyPr/>
        <a:lstStyle/>
        <a:p>
          <a:endParaRPr lang="id-ID"/>
        </a:p>
      </dgm:t>
    </dgm:pt>
  </dgm:ptLst>
  <dgm:cxnLst>
    <dgm:cxn modelId="{6187B0CB-1753-4C19-B2E3-180A9C9F3408}" type="presOf" srcId="{4CFF186E-B54F-4B80-8C2A-03C6588747F8}" destId="{67E9C099-5F22-44CE-AE8D-9A5D1813FF92}" srcOrd="0" destOrd="0" presId="urn:microsoft.com/office/officeart/2008/layout/AscendingPictureAccentProcess"/>
    <dgm:cxn modelId="{663C090A-D499-403C-B726-4E485390B7F8}" type="presOf" srcId="{953F7905-4EDF-4B88-AFF3-5117A47C8445}" destId="{D4B74F09-4DC8-477C-B37F-23D68AA1DB9A}" srcOrd="0" destOrd="0" presId="urn:microsoft.com/office/officeart/2008/layout/AscendingPictureAccentProcess"/>
    <dgm:cxn modelId="{F1B40996-99E4-4FB1-AEF6-49D48C82396E}" type="presOf" srcId="{F486ED0E-B505-4BAE-A90A-AF661F536111}" destId="{4E1C9D28-EDA2-47FD-B6C6-DCE400358CD8}" srcOrd="0" destOrd="0" presId="urn:microsoft.com/office/officeart/2008/layout/AscendingPictureAccentProcess"/>
    <dgm:cxn modelId="{19E8AF8D-DD09-44BB-962F-BC659D38A28E}" type="presOf" srcId="{728E7E89-724D-43A1-AA10-1420E7B4B708}" destId="{C9FE7CFB-67A1-4286-9492-2266CF282AC0}" srcOrd="0" destOrd="0" presId="urn:microsoft.com/office/officeart/2008/layout/AscendingPictureAccentProcess"/>
    <dgm:cxn modelId="{14D33294-5451-4AFB-90FE-3F04447F8C3F}" srcId="{1A51BEBE-4F22-496F-B26F-4A31554D26CF}" destId="{F486ED0E-B505-4BAE-A90A-AF661F536111}" srcOrd="1" destOrd="0" parTransId="{8D4A22BB-DC65-47CD-ACA6-66697A6EEFDE}" sibTransId="{728E7E89-724D-43A1-AA10-1420E7B4B708}"/>
    <dgm:cxn modelId="{23B23327-8ADA-496F-94BC-61D4583B3D43}" type="presOf" srcId="{1A51BEBE-4F22-496F-B26F-4A31554D26CF}" destId="{1534402B-14EC-40CF-B86E-C9B2C54478BD}" srcOrd="0" destOrd="0" presId="urn:microsoft.com/office/officeart/2008/layout/AscendingPictureAccentProcess"/>
    <dgm:cxn modelId="{72671CA5-C43F-43D0-9617-9EFC98531E39}" srcId="{1A51BEBE-4F22-496F-B26F-4A31554D26CF}" destId="{4CFF186E-B54F-4B80-8C2A-03C6588747F8}" srcOrd="0" destOrd="0" parTransId="{39C53A3A-AD96-41AB-A240-0802D9A2F112}" sibTransId="{953F7905-4EDF-4B88-AFF3-5117A47C8445}"/>
    <dgm:cxn modelId="{44FB00CD-0DB4-43E6-AE1D-1A3C88FBCF9D}" type="presParOf" srcId="{1534402B-14EC-40CF-B86E-C9B2C54478BD}" destId="{FD6BB48D-92DF-4547-B5FD-95B66E010B21}" srcOrd="0" destOrd="0" presId="urn:microsoft.com/office/officeart/2008/layout/AscendingPictureAccentProcess"/>
    <dgm:cxn modelId="{4C3676E0-09E9-4647-9CBF-38C1E96FF438}" type="presParOf" srcId="{1534402B-14EC-40CF-B86E-C9B2C54478BD}" destId="{59347917-2B5B-4E5B-B747-2975B0822EEA}" srcOrd="1" destOrd="0" presId="urn:microsoft.com/office/officeart/2008/layout/AscendingPictureAccentProcess"/>
    <dgm:cxn modelId="{E81ACBF9-64FE-4E9C-B379-21FF3F2524F8}" type="presParOf" srcId="{1534402B-14EC-40CF-B86E-C9B2C54478BD}" destId="{567EA753-7E35-4A8D-BF0A-95185662DE99}" srcOrd="2" destOrd="0" presId="urn:microsoft.com/office/officeart/2008/layout/AscendingPictureAccentProcess"/>
    <dgm:cxn modelId="{C03281FC-A647-4C02-A525-C2A48D011003}" type="presParOf" srcId="{1534402B-14EC-40CF-B86E-C9B2C54478BD}" destId="{91867FF4-F9E4-4B66-9468-B2D4498ABC4F}" srcOrd="3" destOrd="0" presId="urn:microsoft.com/office/officeart/2008/layout/AscendingPictureAccentProcess"/>
    <dgm:cxn modelId="{2EE16A03-4E1B-4B94-AF8D-7D07A8E36660}" type="presParOf" srcId="{1534402B-14EC-40CF-B86E-C9B2C54478BD}" destId="{D6D40B58-669A-4955-993B-1FB0B65BBD4F}" srcOrd="4" destOrd="0" presId="urn:microsoft.com/office/officeart/2008/layout/AscendingPictureAccentProcess"/>
    <dgm:cxn modelId="{AC78F345-5D84-47CD-A0B5-1E7B435AC835}" type="presParOf" srcId="{1534402B-14EC-40CF-B86E-C9B2C54478BD}" destId="{E1D0CE87-E511-4105-8676-8650C07E5184}" srcOrd="5" destOrd="0" presId="urn:microsoft.com/office/officeart/2008/layout/AscendingPictureAccentProcess"/>
    <dgm:cxn modelId="{DF8217CC-99D7-40AD-8E28-C7C8F2A1EC12}" type="presParOf" srcId="{1534402B-14EC-40CF-B86E-C9B2C54478BD}" destId="{6772F201-A68E-429A-A625-37088136BA23}" srcOrd="6" destOrd="0" presId="urn:microsoft.com/office/officeart/2008/layout/AscendingPictureAccentProcess"/>
    <dgm:cxn modelId="{7386E1FF-E102-4E54-B5C3-5C72F42D6762}" type="presParOf" srcId="{1534402B-14EC-40CF-B86E-C9B2C54478BD}" destId="{39A6EE92-04EA-4804-8124-D19637A1D539}" srcOrd="7" destOrd="0" presId="urn:microsoft.com/office/officeart/2008/layout/AscendingPictureAccentProcess"/>
    <dgm:cxn modelId="{1248A549-F19C-4BF5-9213-5094BB7EB6F6}" type="presParOf" srcId="{1534402B-14EC-40CF-B86E-C9B2C54478BD}" destId="{9DE10713-EB3C-428E-BE65-B4C0855F0B9A}" srcOrd="8" destOrd="0" presId="urn:microsoft.com/office/officeart/2008/layout/AscendingPictureAccentProcess"/>
    <dgm:cxn modelId="{DCBAE989-1C9A-4D64-9F80-A715D39ACDA5}" type="presParOf" srcId="{1534402B-14EC-40CF-B86E-C9B2C54478BD}" destId="{7D73EFC1-75DD-4E43-AAE3-14CCB38C072A}" srcOrd="9" destOrd="0" presId="urn:microsoft.com/office/officeart/2008/layout/AscendingPictureAccentProcess"/>
    <dgm:cxn modelId="{67E5EC17-8496-423D-B9FC-C33478776922}" type="presParOf" srcId="{1534402B-14EC-40CF-B86E-C9B2C54478BD}" destId="{67E9C099-5F22-44CE-AE8D-9A5D1813FF92}" srcOrd="10" destOrd="0" presId="urn:microsoft.com/office/officeart/2008/layout/AscendingPictureAccentProcess"/>
    <dgm:cxn modelId="{D5D97A43-8B8B-49F4-ADDA-E58B3D89E92D}" type="presParOf" srcId="{1534402B-14EC-40CF-B86E-C9B2C54478BD}" destId="{F4AB4E15-A735-4F01-BCEB-B4CC1F0A4C14}" srcOrd="11" destOrd="0" presId="urn:microsoft.com/office/officeart/2008/layout/AscendingPictureAccentProcess"/>
    <dgm:cxn modelId="{B6D59FA7-2E05-4388-A3EF-13A0C0747D99}" type="presParOf" srcId="{F4AB4E15-A735-4F01-BCEB-B4CC1F0A4C14}" destId="{D4B74F09-4DC8-477C-B37F-23D68AA1DB9A}" srcOrd="0" destOrd="0" presId="urn:microsoft.com/office/officeart/2008/layout/AscendingPictureAccentProcess"/>
    <dgm:cxn modelId="{1442B513-B9B5-4E63-A1FA-B3CEDC5F95C1}" type="presParOf" srcId="{1534402B-14EC-40CF-B86E-C9B2C54478BD}" destId="{4E1C9D28-EDA2-47FD-B6C6-DCE400358CD8}" srcOrd="12" destOrd="0" presId="urn:microsoft.com/office/officeart/2008/layout/AscendingPictureAccentProcess"/>
    <dgm:cxn modelId="{5C55A2FE-EB2C-4CA9-94CC-B596B1A5E153}" type="presParOf" srcId="{1534402B-14EC-40CF-B86E-C9B2C54478BD}" destId="{04198187-98CB-42E2-B9EE-EB4A316BF486}" srcOrd="13" destOrd="0" presId="urn:microsoft.com/office/officeart/2008/layout/AscendingPictureAccentProcess"/>
    <dgm:cxn modelId="{4B33E57B-07C2-4AA0-AB61-79EE6431E875}" type="presParOf" srcId="{04198187-98CB-42E2-B9EE-EB4A316BF486}" destId="{C9FE7CFB-67A1-4286-9492-2266CF282AC0}" srcOrd="0" destOrd="0" presId="urn:microsoft.com/office/officeart/2008/layout/AscendingPictureAccent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D16F7A8-4EBE-4640-A7CF-4D82DC4E0A34}"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id-ID"/>
        </a:p>
      </dgm:t>
    </dgm:pt>
    <dgm:pt modelId="{AF6329FD-D629-4FB8-B32E-A561D100C9B5}">
      <dgm:prSet phldrT="[Text]" custT="1"/>
      <dgm:spPr/>
      <dgm:t>
        <a:bodyPr/>
        <a:lstStyle/>
        <a:p>
          <a:r>
            <a:rPr lang="en-US" sz="1400" dirty="0" smtClean="0">
              <a:latin typeface="Candara" panose="020E0502030303020204" pitchFamily="34" charset="0"/>
            </a:rPr>
            <a:t>Pro</a:t>
          </a:r>
          <a:endParaRPr lang="id-ID" sz="1400" dirty="0">
            <a:latin typeface="Candara" panose="020E0502030303020204" pitchFamily="34" charset="0"/>
          </a:endParaRPr>
        </a:p>
      </dgm:t>
    </dgm:pt>
    <dgm:pt modelId="{B8317A08-8128-4347-AAA6-D582A80B2B14}" type="parTrans" cxnId="{FF49A651-D9C5-4EE3-B214-049DB769865C}">
      <dgm:prSet/>
      <dgm:spPr/>
      <dgm:t>
        <a:bodyPr/>
        <a:lstStyle/>
        <a:p>
          <a:endParaRPr lang="id-ID"/>
        </a:p>
      </dgm:t>
    </dgm:pt>
    <dgm:pt modelId="{C010F0CD-C934-45FB-8A21-3FAB3D396004}" type="sibTrans" cxnId="{FF49A651-D9C5-4EE3-B214-049DB769865C}">
      <dgm:prSet/>
      <dgm:spPr/>
      <dgm:t>
        <a:bodyPr/>
        <a:lstStyle/>
        <a:p>
          <a:endParaRPr lang="id-ID"/>
        </a:p>
      </dgm:t>
    </dgm:pt>
    <dgm:pt modelId="{BB0605F4-8265-4774-B5E6-98E7A5AE0C54}">
      <dgm:prSet phldrT="[Text]" custT="1"/>
      <dgm:spPr/>
      <dgm:t>
        <a:bodyPr/>
        <a:lstStyle/>
        <a:p>
          <a:r>
            <a:rPr lang="en-US" sz="1400" dirty="0" err="1" smtClean="0">
              <a:latin typeface="Candara" panose="020E0502030303020204" pitchFamily="34" charset="0"/>
            </a:rPr>
            <a:t>Kontra</a:t>
          </a:r>
          <a:endParaRPr lang="id-ID" sz="1400" dirty="0">
            <a:latin typeface="Candara" panose="020E0502030303020204" pitchFamily="34" charset="0"/>
          </a:endParaRPr>
        </a:p>
      </dgm:t>
    </dgm:pt>
    <dgm:pt modelId="{838FC26B-A563-4E81-83C8-C8202C1252D2}" type="parTrans" cxnId="{1244BA48-E539-4698-9851-DF4B64C7AB1D}">
      <dgm:prSet/>
      <dgm:spPr/>
      <dgm:t>
        <a:bodyPr/>
        <a:lstStyle/>
        <a:p>
          <a:endParaRPr lang="id-ID"/>
        </a:p>
      </dgm:t>
    </dgm:pt>
    <dgm:pt modelId="{A3368B33-2421-4206-936E-560FC5C68E86}" type="sibTrans" cxnId="{1244BA48-E539-4698-9851-DF4B64C7AB1D}">
      <dgm:prSet/>
      <dgm:spPr/>
      <dgm:t>
        <a:bodyPr/>
        <a:lstStyle/>
        <a:p>
          <a:endParaRPr lang="id-ID"/>
        </a:p>
      </dgm:t>
    </dgm:pt>
    <dgm:pt modelId="{F32D7EE0-1EAD-463D-8D01-25A25B154CAE}" type="pres">
      <dgm:prSet presAssocID="{2D16F7A8-4EBE-4640-A7CF-4D82DC4E0A34}" presName="Name0" presStyleCnt="0">
        <dgm:presLayoutVars>
          <dgm:dir/>
          <dgm:resizeHandles val="exact"/>
        </dgm:presLayoutVars>
      </dgm:prSet>
      <dgm:spPr/>
      <dgm:t>
        <a:bodyPr/>
        <a:lstStyle/>
        <a:p>
          <a:endParaRPr lang="id-ID"/>
        </a:p>
      </dgm:t>
    </dgm:pt>
    <dgm:pt modelId="{738E3805-4744-467E-B91C-F9CE9E640807}" type="pres">
      <dgm:prSet presAssocID="{AF6329FD-D629-4FB8-B32E-A561D100C9B5}" presName="node" presStyleLbl="node1" presStyleIdx="0" presStyleCnt="2">
        <dgm:presLayoutVars>
          <dgm:bulletEnabled val="1"/>
        </dgm:presLayoutVars>
      </dgm:prSet>
      <dgm:spPr/>
      <dgm:t>
        <a:bodyPr/>
        <a:lstStyle/>
        <a:p>
          <a:endParaRPr lang="id-ID"/>
        </a:p>
      </dgm:t>
    </dgm:pt>
    <dgm:pt modelId="{7745A3B9-EB44-4684-B793-AA95094F675B}" type="pres">
      <dgm:prSet presAssocID="{C010F0CD-C934-45FB-8A21-3FAB3D396004}" presName="sibTrans" presStyleLbl="sibTrans2D1" presStyleIdx="0" presStyleCnt="1" custLinFactNeighborX="29657" custLinFactNeighborY="-32169"/>
      <dgm:spPr/>
      <dgm:t>
        <a:bodyPr/>
        <a:lstStyle/>
        <a:p>
          <a:endParaRPr lang="id-ID"/>
        </a:p>
      </dgm:t>
    </dgm:pt>
    <dgm:pt modelId="{C210670A-5497-463C-8BD4-C704043D11C2}" type="pres">
      <dgm:prSet presAssocID="{C010F0CD-C934-45FB-8A21-3FAB3D396004}" presName="connectorText" presStyleLbl="sibTrans2D1" presStyleIdx="0" presStyleCnt="1"/>
      <dgm:spPr/>
      <dgm:t>
        <a:bodyPr/>
        <a:lstStyle/>
        <a:p>
          <a:endParaRPr lang="id-ID"/>
        </a:p>
      </dgm:t>
    </dgm:pt>
    <dgm:pt modelId="{DC91AFC1-ED56-4782-8185-46AEF4D1C75E}" type="pres">
      <dgm:prSet presAssocID="{BB0605F4-8265-4774-B5E6-98E7A5AE0C54}" presName="node" presStyleLbl="node1" presStyleIdx="1" presStyleCnt="2">
        <dgm:presLayoutVars>
          <dgm:bulletEnabled val="1"/>
        </dgm:presLayoutVars>
      </dgm:prSet>
      <dgm:spPr/>
      <dgm:t>
        <a:bodyPr/>
        <a:lstStyle/>
        <a:p>
          <a:endParaRPr lang="id-ID"/>
        </a:p>
      </dgm:t>
    </dgm:pt>
  </dgm:ptLst>
  <dgm:cxnLst>
    <dgm:cxn modelId="{39C2169B-51B4-4919-83CF-F65DA102F981}" type="presOf" srcId="{C010F0CD-C934-45FB-8A21-3FAB3D396004}" destId="{7745A3B9-EB44-4684-B793-AA95094F675B}" srcOrd="0" destOrd="0" presId="urn:microsoft.com/office/officeart/2005/8/layout/process1"/>
    <dgm:cxn modelId="{5A6B2BF8-592B-46F0-BD0A-20CBA343B108}" type="presOf" srcId="{2D16F7A8-4EBE-4640-A7CF-4D82DC4E0A34}" destId="{F32D7EE0-1EAD-463D-8D01-25A25B154CAE}" srcOrd="0" destOrd="0" presId="urn:microsoft.com/office/officeart/2005/8/layout/process1"/>
    <dgm:cxn modelId="{C4E10CFE-C7E4-42F7-87D8-69142B6B5E7B}" type="presOf" srcId="{BB0605F4-8265-4774-B5E6-98E7A5AE0C54}" destId="{DC91AFC1-ED56-4782-8185-46AEF4D1C75E}" srcOrd="0" destOrd="0" presId="urn:microsoft.com/office/officeart/2005/8/layout/process1"/>
    <dgm:cxn modelId="{5EBB7808-1B33-4DFB-BA2D-2771A973FA55}" type="presOf" srcId="{C010F0CD-C934-45FB-8A21-3FAB3D396004}" destId="{C210670A-5497-463C-8BD4-C704043D11C2}" srcOrd="1" destOrd="0" presId="urn:microsoft.com/office/officeart/2005/8/layout/process1"/>
    <dgm:cxn modelId="{1244BA48-E539-4698-9851-DF4B64C7AB1D}" srcId="{2D16F7A8-4EBE-4640-A7CF-4D82DC4E0A34}" destId="{BB0605F4-8265-4774-B5E6-98E7A5AE0C54}" srcOrd="1" destOrd="0" parTransId="{838FC26B-A563-4E81-83C8-C8202C1252D2}" sibTransId="{A3368B33-2421-4206-936E-560FC5C68E86}"/>
    <dgm:cxn modelId="{FF49A651-D9C5-4EE3-B214-049DB769865C}" srcId="{2D16F7A8-4EBE-4640-A7CF-4D82DC4E0A34}" destId="{AF6329FD-D629-4FB8-B32E-A561D100C9B5}" srcOrd="0" destOrd="0" parTransId="{B8317A08-8128-4347-AAA6-D582A80B2B14}" sibTransId="{C010F0CD-C934-45FB-8A21-3FAB3D396004}"/>
    <dgm:cxn modelId="{0C7BB47F-373C-4577-8020-B22E71AC0BBA}" type="presOf" srcId="{AF6329FD-D629-4FB8-B32E-A561D100C9B5}" destId="{738E3805-4744-467E-B91C-F9CE9E640807}" srcOrd="0" destOrd="0" presId="urn:microsoft.com/office/officeart/2005/8/layout/process1"/>
    <dgm:cxn modelId="{BEEB5FEC-FDE8-4256-B7CB-09726B8D00A7}" type="presParOf" srcId="{F32D7EE0-1EAD-463D-8D01-25A25B154CAE}" destId="{738E3805-4744-467E-B91C-F9CE9E640807}" srcOrd="0" destOrd="0" presId="urn:microsoft.com/office/officeart/2005/8/layout/process1"/>
    <dgm:cxn modelId="{3C837A01-7EB3-4B67-8A1F-0911ADBED751}" type="presParOf" srcId="{F32D7EE0-1EAD-463D-8D01-25A25B154CAE}" destId="{7745A3B9-EB44-4684-B793-AA95094F675B}" srcOrd="1" destOrd="0" presId="urn:microsoft.com/office/officeart/2005/8/layout/process1"/>
    <dgm:cxn modelId="{249E7EB4-5192-49DF-B877-1B7873C62FF2}" type="presParOf" srcId="{7745A3B9-EB44-4684-B793-AA95094F675B}" destId="{C210670A-5497-463C-8BD4-C704043D11C2}" srcOrd="0" destOrd="0" presId="urn:microsoft.com/office/officeart/2005/8/layout/process1"/>
    <dgm:cxn modelId="{A55F0173-FE2D-47AE-A710-D669BA3AF37F}" type="presParOf" srcId="{F32D7EE0-1EAD-463D-8D01-25A25B154CAE}" destId="{DC91AFC1-ED56-4782-8185-46AEF4D1C75E}"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C7AAC89-F85D-41C3-9023-EE77EF5F6E59}" type="doc">
      <dgm:prSet loTypeId="urn:microsoft.com/office/officeart/2005/8/layout/process1" loCatId="process" qsTypeId="urn:microsoft.com/office/officeart/2005/8/quickstyle/3d2" qsCatId="3D" csTypeId="urn:microsoft.com/office/officeart/2005/8/colors/accent1_2" csCatId="accent1" phldr="1"/>
      <dgm:spPr/>
    </dgm:pt>
    <dgm:pt modelId="{0A8CC77C-94DC-431F-8E0E-3B3CC94415CC}">
      <dgm:prSet phldrT="[Text]"/>
      <dgm:spPr/>
      <dgm:t>
        <a:bodyPr/>
        <a:lstStyle/>
        <a:p>
          <a:r>
            <a:rPr lang="en-US" dirty="0" err="1" smtClean="0">
              <a:latin typeface="Candara" panose="020E0502030303020204" pitchFamily="34" charset="0"/>
            </a:rPr>
            <a:t>Harmonisasi</a:t>
          </a:r>
          <a:endParaRPr lang="id-ID" dirty="0">
            <a:latin typeface="Candara" panose="020E0502030303020204" pitchFamily="34" charset="0"/>
          </a:endParaRPr>
        </a:p>
      </dgm:t>
    </dgm:pt>
    <dgm:pt modelId="{6BBFC7C8-88D1-40B9-B097-C269170F519B}" type="parTrans" cxnId="{7D942F3F-E83C-47CF-8984-CE79D8E91BD0}">
      <dgm:prSet/>
      <dgm:spPr/>
      <dgm:t>
        <a:bodyPr/>
        <a:lstStyle/>
        <a:p>
          <a:endParaRPr lang="id-ID"/>
        </a:p>
      </dgm:t>
    </dgm:pt>
    <dgm:pt modelId="{A79E1368-802B-455D-ADBB-5A60227D4DD1}" type="sibTrans" cxnId="{7D942F3F-E83C-47CF-8984-CE79D8E91BD0}">
      <dgm:prSet/>
      <dgm:spPr/>
      <dgm:t>
        <a:bodyPr/>
        <a:lstStyle/>
        <a:p>
          <a:endParaRPr lang="id-ID"/>
        </a:p>
      </dgm:t>
    </dgm:pt>
    <dgm:pt modelId="{DF041283-5FED-4F8D-821A-17D145CA742B}" type="pres">
      <dgm:prSet presAssocID="{1C7AAC89-F85D-41C3-9023-EE77EF5F6E59}" presName="Name0" presStyleCnt="0">
        <dgm:presLayoutVars>
          <dgm:dir/>
          <dgm:resizeHandles val="exact"/>
        </dgm:presLayoutVars>
      </dgm:prSet>
      <dgm:spPr/>
    </dgm:pt>
    <dgm:pt modelId="{E5987EAB-2B21-4712-A5A0-8AFD9F3BA35F}" type="pres">
      <dgm:prSet presAssocID="{0A8CC77C-94DC-431F-8E0E-3B3CC94415CC}" presName="node" presStyleLbl="node1" presStyleIdx="0" presStyleCnt="1" custLinFactNeighborX="8130" custLinFactNeighborY="-737">
        <dgm:presLayoutVars>
          <dgm:bulletEnabled val="1"/>
        </dgm:presLayoutVars>
      </dgm:prSet>
      <dgm:spPr/>
      <dgm:t>
        <a:bodyPr/>
        <a:lstStyle/>
        <a:p>
          <a:endParaRPr lang="id-ID"/>
        </a:p>
      </dgm:t>
    </dgm:pt>
  </dgm:ptLst>
  <dgm:cxnLst>
    <dgm:cxn modelId="{7D942F3F-E83C-47CF-8984-CE79D8E91BD0}" srcId="{1C7AAC89-F85D-41C3-9023-EE77EF5F6E59}" destId="{0A8CC77C-94DC-431F-8E0E-3B3CC94415CC}" srcOrd="0" destOrd="0" parTransId="{6BBFC7C8-88D1-40B9-B097-C269170F519B}" sibTransId="{A79E1368-802B-455D-ADBB-5A60227D4DD1}"/>
    <dgm:cxn modelId="{9B5396D6-7A5A-4AA5-9D30-C1C27F542C08}" type="presOf" srcId="{1C7AAC89-F85D-41C3-9023-EE77EF5F6E59}" destId="{DF041283-5FED-4F8D-821A-17D145CA742B}" srcOrd="0" destOrd="0" presId="urn:microsoft.com/office/officeart/2005/8/layout/process1"/>
    <dgm:cxn modelId="{D4112029-F628-4B22-AEB4-EF7262BFFBC2}" type="presOf" srcId="{0A8CC77C-94DC-431F-8E0E-3B3CC94415CC}" destId="{E5987EAB-2B21-4712-A5A0-8AFD9F3BA35F}" srcOrd="0" destOrd="0" presId="urn:microsoft.com/office/officeart/2005/8/layout/process1"/>
    <dgm:cxn modelId="{73E49272-CD70-4D5A-9B97-2CAB99268FFF}" type="presParOf" srcId="{DF041283-5FED-4F8D-821A-17D145CA742B}" destId="{E5987EAB-2B21-4712-A5A0-8AFD9F3BA35F}"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D16F7A8-4EBE-4640-A7CF-4D82DC4E0A34}"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id-ID"/>
        </a:p>
      </dgm:t>
    </dgm:pt>
    <dgm:pt modelId="{AF6329FD-D629-4FB8-B32E-A561D100C9B5}">
      <dgm:prSet phldrT="[Text]" custT="1"/>
      <dgm:spPr/>
      <dgm:t>
        <a:bodyPr/>
        <a:lstStyle/>
        <a:p>
          <a:r>
            <a:rPr lang="en-US" sz="1400" dirty="0" err="1" smtClean="0">
              <a:latin typeface="Candara" panose="020E0502030303020204" pitchFamily="34" charset="0"/>
            </a:rPr>
            <a:t>Tesis</a:t>
          </a:r>
          <a:endParaRPr lang="id-ID" sz="1400" dirty="0">
            <a:latin typeface="Candara" panose="020E0502030303020204" pitchFamily="34" charset="0"/>
          </a:endParaRPr>
        </a:p>
      </dgm:t>
    </dgm:pt>
    <dgm:pt modelId="{B8317A08-8128-4347-AAA6-D582A80B2B14}" type="parTrans" cxnId="{FF49A651-D9C5-4EE3-B214-049DB769865C}">
      <dgm:prSet/>
      <dgm:spPr/>
      <dgm:t>
        <a:bodyPr/>
        <a:lstStyle/>
        <a:p>
          <a:endParaRPr lang="id-ID"/>
        </a:p>
      </dgm:t>
    </dgm:pt>
    <dgm:pt modelId="{C010F0CD-C934-45FB-8A21-3FAB3D396004}" type="sibTrans" cxnId="{FF49A651-D9C5-4EE3-B214-049DB769865C}">
      <dgm:prSet/>
      <dgm:spPr/>
      <dgm:t>
        <a:bodyPr/>
        <a:lstStyle/>
        <a:p>
          <a:endParaRPr lang="id-ID"/>
        </a:p>
      </dgm:t>
    </dgm:pt>
    <dgm:pt modelId="{BB0605F4-8265-4774-B5E6-98E7A5AE0C54}">
      <dgm:prSet phldrT="[Text]" custT="1"/>
      <dgm:spPr/>
      <dgm:t>
        <a:bodyPr/>
        <a:lstStyle/>
        <a:p>
          <a:r>
            <a:rPr lang="en-US" sz="1400" dirty="0" err="1" smtClean="0">
              <a:latin typeface="Candara" panose="020E0502030303020204" pitchFamily="34" charset="0"/>
            </a:rPr>
            <a:t>Antitesis</a:t>
          </a:r>
          <a:endParaRPr lang="id-ID" sz="1400" dirty="0">
            <a:latin typeface="Candara" panose="020E0502030303020204" pitchFamily="34" charset="0"/>
          </a:endParaRPr>
        </a:p>
      </dgm:t>
    </dgm:pt>
    <dgm:pt modelId="{838FC26B-A563-4E81-83C8-C8202C1252D2}" type="parTrans" cxnId="{1244BA48-E539-4698-9851-DF4B64C7AB1D}">
      <dgm:prSet/>
      <dgm:spPr/>
      <dgm:t>
        <a:bodyPr/>
        <a:lstStyle/>
        <a:p>
          <a:endParaRPr lang="id-ID"/>
        </a:p>
      </dgm:t>
    </dgm:pt>
    <dgm:pt modelId="{A3368B33-2421-4206-936E-560FC5C68E86}" type="sibTrans" cxnId="{1244BA48-E539-4698-9851-DF4B64C7AB1D}">
      <dgm:prSet/>
      <dgm:spPr/>
      <dgm:t>
        <a:bodyPr/>
        <a:lstStyle/>
        <a:p>
          <a:endParaRPr lang="id-ID"/>
        </a:p>
      </dgm:t>
    </dgm:pt>
    <dgm:pt modelId="{F32D7EE0-1EAD-463D-8D01-25A25B154CAE}" type="pres">
      <dgm:prSet presAssocID="{2D16F7A8-4EBE-4640-A7CF-4D82DC4E0A34}" presName="Name0" presStyleCnt="0">
        <dgm:presLayoutVars>
          <dgm:dir/>
          <dgm:resizeHandles val="exact"/>
        </dgm:presLayoutVars>
      </dgm:prSet>
      <dgm:spPr/>
      <dgm:t>
        <a:bodyPr/>
        <a:lstStyle/>
        <a:p>
          <a:endParaRPr lang="id-ID"/>
        </a:p>
      </dgm:t>
    </dgm:pt>
    <dgm:pt modelId="{738E3805-4744-467E-B91C-F9CE9E640807}" type="pres">
      <dgm:prSet presAssocID="{AF6329FD-D629-4FB8-B32E-A561D100C9B5}" presName="node" presStyleLbl="node1" presStyleIdx="0" presStyleCnt="2">
        <dgm:presLayoutVars>
          <dgm:bulletEnabled val="1"/>
        </dgm:presLayoutVars>
      </dgm:prSet>
      <dgm:spPr/>
      <dgm:t>
        <a:bodyPr/>
        <a:lstStyle/>
        <a:p>
          <a:endParaRPr lang="id-ID"/>
        </a:p>
      </dgm:t>
    </dgm:pt>
    <dgm:pt modelId="{7745A3B9-EB44-4684-B793-AA95094F675B}" type="pres">
      <dgm:prSet presAssocID="{C010F0CD-C934-45FB-8A21-3FAB3D396004}" presName="sibTrans" presStyleLbl="sibTrans2D1" presStyleIdx="0" presStyleCnt="1" custLinFactNeighborX="29657" custLinFactNeighborY="-32169"/>
      <dgm:spPr/>
      <dgm:t>
        <a:bodyPr/>
        <a:lstStyle/>
        <a:p>
          <a:endParaRPr lang="id-ID"/>
        </a:p>
      </dgm:t>
    </dgm:pt>
    <dgm:pt modelId="{C210670A-5497-463C-8BD4-C704043D11C2}" type="pres">
      <dgm:prSet presAssocID="{C010F0CD-C934-45FB-8A21-3FAB3D396004}" presName="connectorText" presStyleLbl="sibTrans2D1" presStyleIdx="0" presStyleCnt="1"/>
      <dgm:spPr/>
      <dgm:t>
        <a:bodyPr/>
        <a:lstStyle/>
        <a:p>
          <a:endParaRPr lang="id-ID"/>
        </a:p>
      </dgm:t>
    </dgm:pt>
    <dgm:pt modelId="{DC91AFC1-ED56-4782-8185-46AEF4D1C75E}" type="pres">
      <dgm:prSet presAssocID="{BB0605F4-8265-4774-B5E6-98E7A5AE0C54}" presName="node" presStyleLbl="node1" presStyleIdx="1" presStyleCnt="2">
        <dgm:presLayoutVars>
          <dgm:bulletEnabled val="1"/>
        </dgm:presLayoutVars>
      </dgm:prSet>
      <dgm:spPr/>
      <dgm:t>
        <a:bodyPr/>
        <a:lstStyle/>
        <a:p>
          <a:endParaRPr lang="id-ID"/>
        </a:p>
      </dgm:t>
    </dgm:pt>
  </dgm:ptLst>
  <dgm:cxnLst>
    <dgm:cxn modelId="{D33F65EF-82A8-4A60-97F3-CD4B7446F7C7}" type="presOf" srcId="{BB0605F4-8265-4774-B5E6-98E7A5AE0C54}" destId="{DC91AFC1-ED56-4782-8185-46AEF4D1C75E}" srcOrd="0" destOrd="0" presId="urn:microsoft.com/office/officeart/2005/8/layout/process1"/>
    <dgm:cxn modelId="{7B615AC0-F598-4F71-A7A1-3AC746C8E548}" type="presOf" srcId="{C010F0CD-C934-45FB-8A21-3FAB3D396004}" destId="{7745A3B9-EB44-4684-B793-AA95094F675B}" srcOrd="0" destOrd="0" presId="urn:microsoft.com/office/officeart/2005/8/layout/process1"/>
    <dgm:cxn modelId="{7F856C19-4EFF-47EC-A313-C3C126D5D434}" type="presOf" srcId="{2D16F7A8-4EBE-4640-A7CF-4D82DC4E0A34}" destId="{F32D7EE0-1EAD-463D-8D01-25A25B154CAE}" srcOrd="0" destOrd="0" presId="urn:microsoft.com/office/officeart/2005/8/layout/process1"/>
    <dgm:cxn modelId="{1244BA48-E539-4698-9851-DF4B64C7AB1D}" srcId="{2D16F7A8-4EBE-4640-A7CF-4D82DC4E0A34}" destId="{BB0605F4-8265-4774-B5E6-98E7A5AE0C54}" srcOrd="1" destOrd="0" parTransId="{838FC26B-A563-4E81-83C8-C8202C1252D2}" sibTransId="{A3368B33-2421-4206-936E-560FC5C68E86}"/>
    <dgm:cxn modelId="{D8BE8F8A-D2AD-4C90-9BF4-517700686878}" type="presOf" srcId="{AF6329FD-D629-4FB8-B32E-A561D100C9B5}" destId="{738E3805-4744-467E-B91C-F9CE9E640807}" srcOrd="0" destOrd="0" presId="urn:microsoft.com/office/officeart/2005/8/layout/process1"/>
    <dgm:cxn modelId="{FF49A651-D9C5-4EE3-B214-049DB769865C}" srcId="{2D16F7A8-4EBE-4640-A7CF-4D82DC4E0A34}" destId="{AF6329FD-D629-4FB8-B32E-A561D100C9B5}" srcOrd="0" destOrd="0" parTransId="{B8317A08-8128-4347-AAA6-D582A80B2B14}" sibTransId="{C010F0CD-C934-45FB-8A21-3FAB3D396004}"/>
    <dgm:cxn modelId="{D86E5905-07E8-408D-96C0-5855829107EB}" type="presOf" srcId="{C010F0CD-C934-45FB-8A21-3FAB3D396004}" destId="{C210670A-5497-463C-8BD4-C704043D11C2}" srcOrd="1" destOrd="0" presId="urn:microsoft.com/office/officeart/2005/8/layout/process1"/>
    <dgm:cxn modelId="{B3CBBD03-0A75-4361-B9EB-B249D2539EC2}" type="presParOf" srcId="{F32D7EE0-1EAD-463D-8D01-25A25B154CAE}" destId="{738E3805-4744-467E-B91C-F9CE9E640807}" srcOrd="0" destOrd="0" presId="urn:microsoft.com/office/officeart/2005/8/layout/process1"/>
    <dgm:cxn modelId="{0555D9E6-AA5C-4B96-82E2-BDC90110AD70}" type="presParOf" srcId="{F32D7EE0-1EAD-463D-8D01-25A25B154CAE}" destId="{7745A3B9-EB44-4684-B793-AA95094F675B}" srcOrd="1" destOrd="0" presId="urn:microsoft.com/office/officeart/2005/8/layout/process1"/>
    <dgm:cxn modelId="{97D136A0-A449-4BBD-BAAC-E950135B7D7D}" type="presParOf" srcId="{7745A3B9-EB44-4684-B793-AA95094F675B}" destId="{C210670A-5497-463C-8BD4-C704043D11C2}" srcOrd="0" destOrd="0" presId="urn:microsoft.com/office/officeart/2005/8/layout/process1"/>
    <dgm:cxn modelId="{C9CE96EA-EA54-4327-BC7A-0449EB120FAE}" type="presParOf" srcId="{F32D7EE0-1EAD-463D-8D01-25A25B154CAE}" destId="{DC91AFC1-ED56-4782-8185-46AEF4D1C75E}" srcOrd="2"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C7AAC89-F85D-41C3-9023-EE77EF5F6E59}" type="doc">
      <dgm:prSet loTypeId="urn:microsoft.com/office/officeart/2005/8/layout/process1" loCatId="process" qsTypeId="urn:microsoft.com/office/officeart/2005/8/quickstyle/3d2" qsCatId="3D" csTypeId="urn:microsoft.com/office/officeart/2005/8/colors/accent1_2" csCatId="accent1" phldr="1"/>
      <dgm:spPr/>
    </dgm:pt>
    <dgm:pt modelId="{0A8CC77C-94DC-431F-8E0E-3B3CC94415CC}">
      <dgm:prSet phldrT="[Text]"/>
      <dgm:spPr/>
      <dgm:t>
        <a:bodyPr/>
        <a:lstStyle/>
        <a:p>
          <a:r>
            <a:rPr lang="en-US" dirty="0" err="1" smtClean="0">
              <a:latin typeface="Candara" panose="020E0502030303020204" pitchFamily="34" charset="0"/>
            </a:rPr>
            <a:t>Sintesis</a:t>
          </a:r>
          <a:endParaRPr lang="id-ID" dirty="0">
            <a:latin typeface="Candara" panose="020E0502030303020204" pitchFamily="34" charset="0"/>
          </a:endParaRPr>
        </a:p>
      </dgm:t>
    </dgm:pt>
    <dgm:pt modelId="{6BBFC7C8-88D1-40B9-B097-C269170F519B}" type="parTrans" cxnId="{7D942F3F-E83C-47CF-8984-CE79D8E91BD0}">
      <dgm:prSet/>
      <dgm:spPr/>
      <dgm:t>
        <a:bodyPr/>
        <a:lstStyle/>
        <a:p>
          <a:endParaRPr lang="id-ID"/>
        </a:p>
      </dgm:t>
    </dgm:pt>
    <dgm:pt modelId="{A79E1368-802B-455D-ADBB-5A60227D4DD1}" type="sibTrans" cxnId="{7D942F3F-E83C-47CF-8984-CE79D8E91BD0}">
      <dgm:prSet/>
      <dgm:spPr/>
      <dgm:t>
        <a:bodyPr/>
        <a:lstStyle/>
        <a:p>
          <a:endParaRPr lang="id-ID"/>
        </a:p>
      </dgm:t>
    </dgm:pt>
    <dgm:pt modelId="{DF041283-5FED-4F8D-821A-17D145CA742B}" type="pres">
      <dgm:prSet presAssocID="{1C7AAC89-F85D-41C3-9023-EE77EF5F6E59}" presName="Name0" presStyleCnt="0">
        <dgm:presLayoutVars>
          <dgm:dir/>
          <dgm:resizeHandles val="exact"/>
        </dgm:presLayoutVars>
      </dgm:prSet>
      <dgm:spPr/>
    </dgm:pt>
    <dgm:pt modelId="{E5987EAB-2B21-4712-A5A0-8AFD9F3BA35F}" type="pres">
      <dgm:prSet presAssocID="{0A8CC77C-94DC-431F-8E0E-3B3CC94415CC}" presName="node" presStyleLbl="node1" presStyleIdx="0" presStyleCnt="1" custLinFactNeighborX="8130" custLinFactNeighborY="-737">
        <dgm:presLayoutVars>
          <dgm:bulletEnabled val="1"/>
        </dgm:presLayoutVars>
      </dgm:prSet>
      <dgm:spPr/>
      <dgm:t>
        <a:bodyPr/>
        <a:lstStyle/>
        <a:p>
          <a:endParaRPr lang="id-ID"/>
        </a:p>
      </dgm:t>
    </dgm:pt>
  </dgm:ptLst>
  <dgm:cxnLst>
    <dgm:cxn modelId="{7D942F3F-E83C-47CF-8984-CE79D8E91BD0}" srcId="{1C7AAC89-F85D-41C3-9023-EE77EF5F6E59}" destId="{0A8CC77C-94DC-431F-8E0E-3B3CC94415CC}" srcOrd="0" destOrd="0" parTransId="{6BBFC7C8-88D1-40B9-B097-C269170F519B}" sibTransId="{A79E1368-802B-455D-ADBB-5A60227D4DD1}"/>
    <dgm:cxn modelId="{D9FD6ED1-54C1-4604-8660-75D8B95E2C91}" type="presOf" srcId="{1C7AAC89-F85D-41C3-9023-EE77EF5F6E59}" destId="{DF041283-5FED-4F8D-821A-17D145CA742B}" srcOrd="0" destOrd="0" presId="urn:microsoft.com/office/officeart/2005/8/layout/process1"/>
    <dgm:cxn modelId="{54EDB2BE-D130-49ED-A917-B1DB47F69A16}" type="presOf" srcId="{0A8CC77C-94DC-431F-8E0E-3B3CC94415CC}" destId="{E5987EAB-2B21-4712-A5A0-8AFD9F3BA35F}" srcOrd="0" destOrd="0" presId="urn:microsoft.com/office/officeart/2005/8/layout/process1"/>
    <dgm:cxn modelId="{6A8930FE-F641-4115-A033-0CB23A2536E7}" type="presParOf" srcId="{DF041283-5FED-4F8D-821A-17D145CA742B}" destId="{E5987EAB-2B21-4712-A5A0-8AFD9F3BA35F}" srcOrd="0" destOrd="0" presId="urn:microsoft.com/office/officeart/2005/8/layout/process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D16F7A8-4EBE-4640-A7CF-4D82DC4E0A34}"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id-ID"/>
        </a:p>
      </dgm:t>
    </dgm:pt>
    <dgm:pt modelId="{AF6329FD-D629-4FB8-B32E-A561D100C9B5}">
      <dgm:prSet phldrT="[Text]" custT="1"/>
      <dgm:spPr/>
      <dgm:t>
        <a:bodyPr/>
        <a:lstStyle/>
        <a:p>
          <a:pPr rtl="0"/>
          <a:r>
            <a:rPr lang="en-US" sz="1400" dirty="0" err="1" smtClean="0">
              <a:latin typeface="Candara" panose="020E0502030303020204" pitchFamily="34" charset="0"/>
            </a:rPr>
            <a:t>Pemikiran</a:t>
          </a:r>
          <a:r>
            <a:rPr lang="en-US" sz="1400" dirty="0" smtClean="0">
              <a:latin typeface="Candara" panose="020E0502030303020204" pitchFamily="34" charset="0"/>
            </a:rPr>
            <a:t> </a:t>
          </a:r>
          <a:r>
            <a:rPr lang="en-US" sz="1400" dirty="0" err="1" smtClean="0">
              <a:latin typeface="Candara" panose="020E0502030303020204" pitchFamily="34" charset="0"/>
            </a:rPr>
            <a:t>Awal</a:t>
          </a:r>
          <a:endParaRPr lang="id-ID" sz="1400" dirty="0">
            <a:latin typeface="Candara" panose="020E0502030303020204" pitchFamily="34" charset="0"/>
          </a:endParaRPr>
        </a:p>
      </dgm:t>
    </dgm:pt>
    <dgm:pt modelId="{B8317A08-8128-4347-AAA6-D582A80B2B14}" type="parTrans" cxnId="{FF49A651-D9C5-4EE3-B214-049DB769865C}">
      <dgm:prSet/>
      <dgm:spPr/>
      <dgm:t>
        <a:bodyPr/>
        <a:lstStyle/>
        <a:p>
          <a:endParaRPr lang="id-ID"/>
        </a:p>
      </dgm:t>
    </dgm:pt>
    <dgm:pt modelId="{C010F0CD-C934-45FB-8A21-3FAB3D396004}" type="sibTrans" cxnId="{FF49A651-D9C5-4EE3-B214-049DB769865C}">
      <dgm:prSet/>
      <dgm:spPr/>
      <dgm:t>
        <a:bodyPr/>
        <a:lstStyle/>
        <a:p>
          <a:endParaRPr lang="id-ID"/>
        </a:p>
      </dgm:t>
    </dgm:pt>
    <dgm:pt modelId="{BB0605F4-8265-4774-B5E6-98E7A5AE0C54}">
      <dgm:prSet phldrT="[Text]" custT="1"/>
      <dgm:spPr/>
      <dgm:t>
        <a:bodyPr/>
        <a:lstStyle/>
        <a:p>
          <a:r>
            <a:rPr lang="en-US" sz="1400" dirty="0" err="1" smtClean="0">
              <a:latin typeface="Candara" panose="020E0502030303020204" pitchFamily="34" charset="0"/>
            </a:rPr>
            <a:t>Pemikiran</a:t>
          </a:r>
          <a:r>
            <a:rPr lang="en-US" sz="1400" dirty="0" smtClean="0">
              <a:latin typeface="Candara" panose="020E0502030303020204" pitchFamily="34" charset="0"/>
            </a:rPr>
            <a:t> </a:t>
          </a:r>
          <a:r>
            <a:rPr lang="en-US" sz="1400" dirty="0" err="1" smtClean="0">
              <a:latin typeface="Candara" panose="020E0502030303020204" pitchFamily="34" charset="0"/>
            </a:rPr>
            <a:t>Lawan</a:t>
          </a:r>
          <a:endParaRPr lang="id-ID" sz="1400" dirty="0">
            <a:latin typeface="Candara" panose="020E0502030303020204" pitchFamily="34" charset="0"/>
          </a:endParaRPr>
        </a:p>
      </dgm:t>
    </dgm:pt>
    <dgm:pt modelId="{838FC26B-A563-4E81-83C8-C8202C1252D2}" type="parTrans" cxnId="{1244BA48-E539-4698-9851-DF4B64C7AB1D}">
      <dgm:prSet/>
      <dgm:spPr/>
      <dgm:t>
        <a:bodyPr/>
        <a:lstStyle/>
        <a:p>
          <a:endParaRPr lang="id-ID"/>
        </a:p>
      </dgm:t>
    </dgm:pt>
    <dgm:pt modelId="{A3368B33-2421-4206-936E-560FC5C68E86}" type="sibTrans" cxnId="{1244BA48-E539-4698-9851-DF4B64C7AB1D}">
      <dgm:prSet/>
      <dgm:spPr/>
      <dgm:t>
        <a:bodyPr/>
        <a:lstStyle/>
        <a:p>
          <a:endParaRPr lang="id-ID"/>
        </a:p>
      </dgm:t>
    </dgm:pt>
    <dgm:pt modelId="{F32D7EE0-1EAD-463D-8D01-25A25B154CAE}" type="pres">
      <dgm:prSet presAssocID="{2D16F7A8-4EBE-4640-A7CF-4D82DC4E0A34}" presName="Name0" presStyleCnt="0">
        <dgm:presLayoutVars>
          <dgm:dir/>
          <dgm:resizeHandles val="exact"/>
        </dgm:presLayoutVars>
      </dgm:prSet>
      <dgm:spPr/>
      <dgm:t>
        <a:bodyPr/>
        <a:lstStyle/>
        <a:p>
          <a:endParaRPr lang="id-ID"/>
        </a:p>
      </dgm:t>
    </dgm:pt>
    <dgm:pt modelId="{738E3805-4744-467E-B91C-F9CE9E640807}" type="pres">
      <dgm:prSet presAssocID="{AF6329FD-D629-4FB8-B32E-A561D100C9B5}" presName="node" presStyleLbl="node1" presStyleIdx="0" presStyleCnt="2">
        <dgm:presLayoutVars>
          <dgm:bulletEnabled val="1"/>
        </dgm:presLayoutVars>
      </dgm:prSet>
      <dgm:spPr/>
      <dgm:t>
        <a:bodyPr/>
        <a:lstStyle/>
        <a:p>
          <a:endParaRPr lang="id-ID"/>
        </a:p>
      </dgm:t>
    </dgm:pt>
    <dgm:pt modelId="{7745A3B9-EB44-4684-B793-AA95094F675B}" type="pres">
      <dgm:prSet presAssocID="{C010F0CD-C934-45FB-8A21-3FAB3D396004}" presName="sibTrans" presStyleLbl="sibTrans2D1" presStyleIdx="0" presStyleCnt="1" custLinFactNeighborX="29657" custLinFactNeighborY="-32169"/>
      <dgm:spPr/>
      <dgm:t>
        <a:bodyPr/>
        <a:lstStyle/>
        <a:p>
          <a:endParaRPr lang="id-ID"/>
        </a:p>
      </dgm:t>
    </dgm:pt>
    <dgm:pt modelId="{C210670A-5497-463C-8BD4-C704043D11C2}" type="pres">
      <dgm:prSet presAssocID="{C010F0CD-C934-45FB-8A21-3FAB3D396004}" presName="connectorText" presStyleLbl="sibTrans2D1" presStyleIdx="0" presStyleCnt="1"/>
      <dgm:spPr/>
      <dgm:t>
        <a:bodyPr/>
        <a:lstStyle/>
        <a:p>
          <a:endParaRPr lang="id-ID"/>
        </a:p>
      </dgm:t>
    </dgm:pt>
    <dgm:pt modelId="{DC91AFC1-ED56-4782-8185-46AEF4D1C75E}" type="pres">
      <dgm:prSet presAssocID="{BB0605F4-8265-4774-B5E6-98E7A5AE0C54}" presName="node" presStyleLbl="node1" presStyleIdx="1" presStyleCnt="2">
        <dgm:presLayoutVars>
          <dgm:bulletEnabled val="1"/>
        </dgm:presLayoutVars>
      </dgm:prSet>
      <dgm:spPr/>
      <dgm:t>
        <a:bodyPr/>
        <a:lstStyle/>
        <a:p>
          <a:endParaRPr lang="id-ID"/>
        </a:p>
      </dgm:t>
    </dgm:pt>
  </dgm:ptLst>
  <dgm:cxnLst>
    <dgm:cxn modelId="{2D26B7E1-E78E-4B92-86D4-AF82C42D2817}" type="presOf" srcId="{BB0605F4-8265-4774-B5E6-98E7A5AE0C54}" destId="{DC91AFC1-ED56-4782-8185-46AEF4D1C75E}" srcOrd="0" destOrd="0" presId="urn:microsoft.com/office/officeart/2005/8/layout/process1"/>
    <dgm:cxn modelId="{3B6EC7EB-8B50-4752-A59A-66504C9DABB4}" type="presOf" srcId="{2D16F7A8-4EBE-4640-A7CF-4D82DC4E0A34}" destId="{F32D7EE0-1EAD-463D-8D01-25A25B154CAE}" srcOrd="0" destOrd="0" presId="urn:microsoft.com/office/officeart/2005/8/layout/process1"/>
    <dgm:cxn modelId="{E2218462-3EDF-444B-AAF2-C8AC50792474}" type="presOf" srcId="{AF6329FD-D629-4FB8-B32E-A561D100C9B5}" destId="{738E3805-4744-467E-B91C-F9CE9E640807}" srcOrd="0" destOrd="0" presId="urn:microsoft.com/office/officeart/2005/8/layout/process1"/>
    <dgm:cxn modelId="{54A224AB-BD70-4463-AAE3-51536CF01984}" type="presOf" srcId="{C010F0CD-C934-45FB-8A21-3FAB3D396004}" destId="{7745A3B9-EB44-4684-B793-AA95094F675B}" srcOrd="0" destOrd="0" presId="urn:microsoft.com/office/officeart/2005/8/layout/process1"/>
    <dgm:cxn modelId="{1244BA48-E539-4698-9851-DF4B64C7AB1D}" srcId="{2D16F7A8-4EBE-4640-A7CF-4D82DC4E0A34}" destId="{BB0605F4-8265-4774-B5E6-98E7A5AE0C54}" srcOrd="1" destOrd="0" parTransId="{838FC26B-A563-4E81-83C8-C8202C1252D2}" sibTransId="{A3368B33-2421-4206-936E-560FC5C68E86}"/>
    <dgm:cxn modelId="{FF49A651-D9C5-4EE3-B214-049DB769865C}" srcId="{2D16F7A8-4EBE-4640-A7CF-4D82DC4E0A34}" destId="{AF6329FD-D629-4FB8-B32E-A561D100C9B5}" srcOrd="0" destOrd="0" parTransId="{B8317A08-8128-4347-AAA6-D582A80B2B14}" sibTransId="{C010F0CD-C934-45FB-8A21-3FAB3D396004}"/>
    <dgm:cxn modelId="{515AACCD-1DEB-4C28-8EA8-3005005E9FFF}" type="presOf" srcId="{C010F0CD-C934-45FB-8A21-3FAB3D396004}" destId="{C210670A-5497-463C-8BD4-C704043D11C2}" srcOrd="1" destOrd="0" presId="urn:microsoft.com/office/officeart/2005/8/layout/process1"/>
    <dgm:cxn modelId="{192BD693-B521-4827-B21E-E205E7822CF6}" type="presParOf" srcId="{F32D7EE0-1EAD-463D-8D01-25A25B154CAE}" destId="{738E3805-4744-467E-B91C-F9CE9E640807}" srcOrd="0" destOrd="0" presId="urn:microsoft.com/office/officeart/2005/8/layout/process1"/>
    <dgm:cxn modelId="{08324FE9-EA98-4AF3-8E75-F4CE0C34C9F8}" type="presParOf" srcId="{F32D7EE0-1EAD-463D-8D01-25A25B154CAE}" destId="{7745A3B9-EB44-4684-B793-AA95094F675B}" srcOrd="1" destOrd="0" presId="urn:microsoft.com/office/officeart/2005/8/layout/process1"/>
    <dgm:cxn modelId="{A44C2CAA-3C78-4702-8315-70D705C0B4ED}" type="presParOf" srcId="{7745A3B9-EB44-4684-B793-AA95094F675B}" destId="{C210670A-5497-463C-8BD4-C704043D11C2}" srcOrd="0" destOrd="0" presId="urn:microsoft.com/office/officeart/2005/8/layout/process1"/>
    <dgm:cxn modelId="{9EC42C06-11B6-4972-AF94-20926E15048E}" type="presParOf" srcId="{F32D7EE0-1EAD-463D-8D01-25A25B154CAE}" destId="{DC91AFC1-ED56-4782-8185-46AEF4D1C75E}" srcOrd="2" destOrd="0" presId="urn:microsoft.com/office/officeart/2005/8/layout/process1"/>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C7AAC89-F85D-41C3-9023-EE77EF5F6E59}" type="doc">
      <dgm:prSet loTypeId="urn:microsoft.com/office/officeart/2005/8/layout/process1" loCatId="process" qsTypeId="urn:microsoft.com/office/officeart/2005/8/quickstyle/3d2" qsCatId="3D" csTypeId="urn:microsoft.com/office/officeart/2005/8/colors/accent1_2" csCatId="accent1" phldr="1"/>
      <dgm:spPr/>
    </dgm:pt>
    <dgm:pt modelId="{0A8CC77C-94DC-431F-8E0E-3B3CC94415CC}">
      <dgm:prSet phldrT="[Text]"/>
      <dgm:spPr/>
      <dgm:t>
        <a:bodyPr/>
        <a:lstStyle/>
        <a:p>
          <a:r>
            <a:rPr lang="en-US" dirty="0" err="1" smtClean="0">
              <a:latin typeface="Candara" panose="020E0502030303020204" pitchFamily="34" charset="0"/>
            </a:rPr>
            <a:t>Pemikiran</a:t>
          </a:r>
          <a:r>
            <a:rPr lang="en-US" dirty="0" smtClean="0">
              <a:latin typeface="Candara" panose="020E0502030303020204" pitchFamily="34" charset="0"/>
            </a:rPr>
            <a:t> </a:t>
          </a:r>
          <a:r>
            <a:rPr lang="en-US" dirty="0" err="1" smtClean="0">
              <a:latin typeface="Candara" panose="020E0502030303020204" pitchFamily="34" charset="0"/>
            </a:rPr>
            <a:t>Matang</a:t>
          </a:r>
          <a:endParaRPr lang="id-ID" dirty="0">
            <a:latin typeface="Candara" panose="020E0502030303020204" pitchFamily="34" charset="0"/>
          </a:endParaRPr>
        </a:p>
      </dgm:t>
    </dgm:pt>
    <dgm:pt modelId="{6BBFC7C8-88D1-40B9-B097-C269170F519B}" type="parTrans" cxnId="{7D942F3F-E83C-47CF-8984-CE79D8E91BD0}">
      <dgm:prSet/>
      <dgm:spPr/>
      <dgm:t>
        <a:bodyPr/>
        <a:lstStyle/>
        <a:p>
          <a:endParaRPr lang="id-ID"/>
        </a:p>
      </dgm:t>
    </dgm:pt>
    <dgm:pt modelId="{A79E1368-802B-455D-ADBB-5A60227D4DD1}" type="sibTrans" cxnId="{7D942F3F-E83C-47CF-8984-CE79D8E91BD0}">
      <dgm:prSet/>
      <dgm:spPr/>
      <dgm:t>
        <a:bodyPr/>
        <a:lstStyle/>
        <a:p>
          <a:endParaRPr lang="id-ID"/>
        </a:p>
      </dgm:t>
    </dgm:pt>
    <dgm:pt modelId="{DF041283-5FED-4F8D-821A-17D145CA742B}" type="pres">
      <dgm:prSet presAssocID="{1C7AAC89-F85D-41C3-9023-EE77EF5F6E59}" presName="Name0" presStyleCnt="0">
        <dgm:presLayoutVars>
          <dgm:dir/>
          <dgm:resizeHandles val="exact"/>
        </dgm:presLayoutVars>
      </dgm:prSet>
      <dgm:spPr/>
    </dgm:pt>
    <dgm:pt modelId="{E5987EAB-2B21-4712-A5A0-8AFD9F3BA35F}" type="pres">
      <dgm:prSet presAssocID="{0A8CC77C-94DC-431F-8E0E-3B3CC94415CC}" presName="node" presStyleLbl="node1" presStyleIdx="0" presStyleCnt="1" custLinFactNeighborX="8130" custLinFactNeighborY="-737">
        <dgm:presLayoutVars>
          <dgm:bulletEnabled val="1"/>
        </dgm:presLayoutVars>
      </dgm:prSet>
      <dgm:spPr/>
      <dgm:t>
        <a:bodyPr/>
        <a:lstStyle/>
        <a:p>
          <a:endParaRPr lang="id-ID"/>
        </a:p>
      </dgm:t>
    </dgm:pt>
  </dgm:ptLst>
  <dgm:cxnLst>
    <dgm:cxn modelId="{7D942F3F-E83C-47CF-8984-CE79D8E91BD0}" srcId="{1C7AAC89-F85D-41C3-9023-EE77EF5F6E59}" destId="{0A8CC77C-94DC-431F-8E0E-3B3CC94415CC}" srcOrd="0" destOrd="0" parTransId="{6BBFC7C8-88D1-40B9-B097-C269170F519B}" sibTransId="{A79E1368-802B-455D-ADBB-5A60227D4DD1}"/>
    <dgm:cxn modelId="{7FD3E7DA-83E0-438F-BFAC-5A2D7009D34C}" type="presOf" srcId="{0A8CC77C-94DC-431F-8E0E-3B3CC94415CC}" destId="{E5987EAB-2B21-4712-A5A0-8AFD9F3BA35F}" srcOrd="0" destOrd="0" presId="urn:microsoft.com/office/officeart/2005/8/layout/process1"/>
    <dgm:cxn modelId="{D63E41A2-7FA4-4098-AABF-E4BDB19338E8}" type="presOf" srcId="{1C7AAC89-F85D-41C3-9023-EE77EF5F6E59}" destId="{DF041283-5FED-4F8D-821A-17D145CA742B}" srcOrd="0" destOrd="0" presId="urn:microsoft.com/office/officeart/2005/8/layout/process1"/>
    <dgm:cxn modelId="{A1D86098-FAAE-4C74-933F-4805F90305F4}" type="presParOf" srcId="{DF041283-5FED-4F8D-821A-17D145CA742B}" destId="{E5987EAB-2B21-4712-A5A0-8AFD9F3BA35F}" srcOrd="0" destOrd="0" presId="urn:microsoft.com/office/officeart/2005/8/layout/process1"/>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D16F7A8-4EBE-4640-A7CF-4D82DC4E0A34}"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id-ID"/>
        </a:p>
      </dgm:t>
    </dgm:pt>
    <dgm:pt modelId="{AF6329FD-D629-4FB8-B32E-A561D100C9B5}">
      <dgm:prSet phldrT="[Text]" custT="1"/>
      <dgm:spPr/>
      <dgm:t>
        <a:bodyPr/>
        <a:lstStyle/>
        <a:p>
          <a:r>
            <a:rPr lang="en-US" sz="1400" dirty="0" err="1" smtClean="0">
              <a:latin typeface="Candara" panose="020E0502030303020204" pitchFamily="34" charset="0"/>
            </a:rPr>
            <a:t>Pengiyaan</a:t>
          </a:r>
          <a:endParaRPr lang="id-ID" sz="1400" dirty="0">
            <a:latin typeface="Candara" panose="020E0502030303020204" pitchFamily="34" charset="0"/>
          </a:endParaRPr>
        </a:p>
      </dgm:t>
    </dgm:pt>
    <dgm:pt modelId="{B8317A08-8128-4347-AAA6-D582A80B2B14}" type="parTrans" cxnId="{FF49A651-D9C5-4EE3-B214-049DB769865C}">
      <dgm:prSet/>
      <dgm:spPr/>
      <dgm:t>
        <a:bodyPr/>
        <a:lstStyle/>
        <a:p>
          <a:endParaRPr lang="id-ID"/>
        </a:p>
      </dgm:t>
    </dgm:pt>
    <dgm:pt modelId="{C010F0CD-C934-45FB-8A21-3FAB3D396004}" type="sibTrans" cxnId="{FF49A651-D9C5-4EE3-B214-049DB769865C}">
      <dgm:prSet/>
      <dgm:spPr/>
      <dgm:t>
        <a:bodyPr/>
        <a:lstStyle/>
        <a:p>
          <a:endParaRPr lang="id-ID"/>
        </a:p>
      </dgm:t>
    </dgm:pt>
    <dgm:pt modelId="{BB0605F4-8265-4774-B5E6-98E7A5AE0C54}">
      <dgm:prSet phldrT="[Text]" custT="1"/>
      <dgm:spPr/>
      <dgm:t>
        <a:bodyPr/>
        <a:lstStyle/>
        <a:p>
          <a:r>
            <a:rPr lang="en-US" sz="1400" dirty="0" err="1" smtClean="0">
              <a:latin typeface="Candara" panose="020E0502030303020204" pitchFamily="34" charset="0"/>
            </a:rPr>
            <a:t>Pengingkaran</a:t>
          </a:r>
          <a:endParaRPr lang="id-ID" sz="1400" dirty="0">
            <a:latin typeface="Candara" panose="020E0502030303020204" pitchFamily="34" charset="0"/>
          </a:endParaRPr>
        </a:p>
      </dgm:t>
    </dgm:pt>
    <dgm:pt modelId="{838FC26B-A563-4E81-83C8-C8202C1252D2}" type="parTrans" cxnId="{1244BA48-E539-4698-9851-DF4B64C7AB1D}">
      <dgm:prSet/>
      <dgm:spPr/>
      <dgm:t>
        <a:bodyPr/>
        <a:lstStyle/>
        <a:p>
          <a:endParaRPr lang="id-ID"/>
        </a:p>
      </dgm:t>
    </dgm:pt>
    <dgm:pt modelId="{A3368B33-2421-4206-936E-560FC5C68E86}" type="sibTrans" cxnId="{1244BA48-E539-4698-9851-DF4B64C7AB1D}">
      <dgm:prSet/>
      <dgm:spPr/>
      <dgm:t>
        <a:bodyPr/>
        <a:lstStyle/>
        <a:p>
          <a:endParaRPr lang="id-ID"/>
        </a:p>
      </dgm:t>
    </dgm:pt>
    <dgm:pt modelId="{F32D7EE0-1EAD-463D-8D01-25A25B154CAE}" type="pres">
      <dgm:prSet presAssocID="{2D16F7A8-4EBE-4640-A7CF-4D82DC4E0A34}" presName="Name0" presStyleCnt="0">
        <dgm:presLayoutVars>
          <dgm:dir/>
          <dgm:resizeHandles val="exact"/>
        </dgm:presLayoutVars>
      </dgm:prSet>
      <dgm:spPr/>
      <dgm:t>
        <a:bodyPr/>
        <a:lstStyle/>
        <a:p>
          <a:endParaRPr lang="id-ID"/>
        </a:p>
      </dgm:t>
    </dgm:pt>
    <dgm:pt modelId="{738E3805-4744-467E-B91C-F9CE9E640807}" type="pres">
      <dgm:prSet presAssocID="{AF6329FD-D629-4FB8-B32E-A561D100C9B5}" presName="node" presStyleLbl="node1" presStyleIdx="0" presStyleCnt="2">
        <dgm:presLayoutVars>
          <dgm:bulletEnabled val="1"/>
        </dgm:presLayoutVars>
      </dgm:prSet>
      <dgm:spPr/>
      <dgm:t>
        <a:bodyPr/>
        <a:lstStyle/>
        <a:p>
          <a:endParaRPr lang="id-ID"/>
        </a:p>
      </dgm:t>
    </dgm:pt>
    <dgm:pt modelId="{7745A3B9-EB44-4684-B793-AA95094F675B}" type="pres">
      <dgm:prSet presAssocID="{C010F0CD-C934-45FB-8A21-3FAB3D396004}" presName="sibTrans" presStyleLbl="sibTrans2D1" presStyleIdx="0" presStyleCnt="1" custLinFactNeighborX="29657" custLinFactNeighborY="-32169"/>
      <dgm:spPr/>
      <dgm:t>
        <a:bodyPr/>
        <a:lstStyle/>
        <a:p>
          <a:endParaRPr lang="id-ID"/>
        </a:p>
      </dgm:t>
    </dgm:pt>
    <dgm:pt modelId="{C210670A-5497-463C-8BD4-C704043D11C2}" type="pres">
      <dgm:prSet presAssocID="{C010F0CD-C934-45FB-8A21-3FAB3D396004}" presName="connectorText" presStyleLbl="sibTrans2D1" presStyleIdx="0" presStyleCnt="1"/>
      <dgm:spPr/>
      <dgm:t>
        <a:bodyPr/>
        <a:lstStyle/>
        <a:p>
          <a:endParaRPr lang="id-ID"/>
        </a:p>
      </dgm:t>
    </dgm:pt>
    <dgm:pt modelId="{DC91AFC1-ED56-4782-8185-46AEF4D1C75E}" type="pres">
      <dgm:prSet presAssocID="{BB0605F4-8265-4774-B5E6-98E7A5AE0C54}" presName="node" presStyleLbl="node1" presStyleIdx="1" presStyleCnt="2">
        <dgm:presLayoutVars>
          <dgm:bulletEnabled val="1"/>
        </dgm:presLayoutVars>
      </dgm:prSet>
      <dgm:spPr/>
      <dgm:t>
        <a:bodyPr/>
        <a:lstStyle/>
        <a:p>
          <a:endParaRPr lang="id-ID"/>
        </a:p>
      </dgm:t>
    </dgm:pt>
  </dgm:ptLst>
  <dgm:cxnLst>
    <dgm:cxn modelId="{F1E64978-C077-4267-8BE1-6D1CE7E43766}" type="presOf" srcId="{AF6329FD-D629-4FB8-B32E-A561D100C9B5}" destId="{738E3805-4744-467E-B91C-F9CE9E640807}" srcOrd="0" destOrd="0" presId="urn:microsoft.com/office/officeart/2005/8/layout/process1"/>
    <dgm:cxn modelId="{BD2989CF-1C3A-4F07-8B1A-2C08A0EE3916}" type="presOf" srcId="{BB0605F4-8265-4774-B5E6-98E7A5AE0C54}" destId="{DC91AFC1-ED56-4782-8185-46AEF4D1C75E}" srcOrd="0" destOrd="0" presId="urn:microsoft.com/office/officeart/2005/8/layout/process1"/>
    <dgm:cxn modelId="{2433CF9A-D560-4A54-B784-D2ED7CAABC07}" type="presOf" srcId="{C010F0CD-C934-45FB-8A21-3FAB3D396004}" destId="{C210670A-5497-463C-8BD4-C704043D11C2}" srcOrd="1" destOrd="0" presId="urn:microsoft.com/office/officeart/2005/8/layout/process1"/>
    <dgm:cxn modelId="{1244BA48-E539-4698-9851-DF4B64C7AB1D}" srcId="{2D16F7A8-4EBE-4640-A7CF-4D82DC4E0A34}" destId="{BB0605F4-8265-4774-B5E6-98E7A5AE0C54}" srcOrd="1" destOrd="0" parTransId="{838FC26B-A563-4E81-83C8-C8202C1252D2}" sibTransId="{A3368B33-2421-4206-936E-560FC5C68E86}"/>
    <dgm:cxn modelId="{AB07A094-CC54-4A05-A8D9-5A33E96E3B1F}" type="presOf" srcId="{2D16F7A8-4EBE-4640-A7CF-4D82DC4E0A34}" destId="{F32D7EE0-1EAD-463D-8D01-25A25B154CAE}" srcOrd="0" destOrd="0" presId="urn:microsoft.com/office/officeart/2005/8/layout/process1"/>
    <dgm:cxn modelId="{482639B2-3E17-4182-B045-33CE71CB460A}" type="presOf" srcId="{C010F0CD-C934-45FB-8A21-3FAB3D396004}" destId="{7745A3B9-EB44-4684-B793-AA95094F675B}" srcOrd="0" destOrd="0" presId="urn:microsoft.com/office/officeart/2005/8/layout/process1"/>
    <dgm:cxn modelId="{FF49A651-D9C5-4EE3-B214-049DB769865C}" srcId="{2D16F7A8-4EBE-4640-A7CF-4D82DC4E0A34}" destId="{AF6329FD-D629-4FB8-B32E-A561D100C9B5}" srcOrd="0" destOrd="0" parTransId="{B8317A08-8128-4347-AAA6-D582A80B2B14}" sibTransId="{C010F0CD-C934-45FB-8A21-3FAB3D396004}"/>
    <dgm:cxn modelId="{DE76F851-5E94-48BB-A817-EC92E0748F4D}" type="presParOf" srcId="{F32D7EE0-1EAD-463D-8D01-25A25B154CAE}" destId="{738E3805-4744-467E-B91C-F9CE9E640807}" srcOrd="0" destOrd="0" presId="urn:microsoft.com/office/officeart/2005/8/layout/process1"/>
    <dgm:cxn modelId="{2BB88C3A-B1C2-48B5-A9C8-B55DC633BA9B}" type="presParOf" srcId="{F32D7EE0-1EAD-463D-8D01-25A25B154CAE}" destId="{7745A3B9-EB44-4684-B793-AA95094F675B}" srcOrd="1" destOrd="0" presId="urn:microsoft.com/office/officeart/2005/8/layout/process1"/>
    <dgm:cxn modelId="{0DFA84D2-72F8-43A9-BF14-53B19A1D6842}" type="presParOf" srcId="{7745A3B9-EB44-4684-B793-AA95094F675B}" destId="{C210670A-5497-463C-8BD4-C704043D11C2}" srcOrd="0" destOrd="0" presId="urn:microsoft.com/office/officeart/2005/8/layout/process1"/>
    <dgm:cxn modelId="{D5B7FFAC-748B-4353-BF8B-901C99BBBB0A}" type="presParOf" srcId="{F32D7EE0-1EAD-463D-8D01-25A25B154CAE}" destId="{DC91AFC1-ED56-4782-8185-46AEF4D1C75E}" srcOrd="2" destOrd="0" presId="urn:microsoft.com/office/officeart/2005/8/layout/process1"/>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C7AAC89-F85D-41C3-9023-EE77EF5F6E59}" type="doc">
      <dgm:prSet loTypeId="urn:microsoft.com/office/officeart/2005/8/layout/process1" loCatId="process" qsTypeId="urn:microsoft.com/office/officeart/2005/8/quickstyle/3d2" qsCatId="3D" csTypeId="urn:microsoft.com/office/officeart/2005/8/colors/accent1_2" csCatId="accent1" phldr="1"/>
      <dgm:spPr/>
    </dgm:pt>
    <dgm:pt modelId="{0A8CC77C-94DC-431F-8E0E-3B3CC94415CC}">
      <dgm:prSet phldrT="[Text]"/>
      <dgm:spPr/>
      <dgm:t>
        <a:bodyPr/>
        <a:lstStyle/>
        <a:p>
          <a:r>
            <a:rPr lang="en-US" dirty="0" err="1" smtClean="0">
              <a:latin typeface="Candara" panose="020E0502030303020204" pitchFamily="34" charset="0"/>
            </a:rPr>
            <a:t>Kesatuan</a:t>
          </a:r>
          <a:r>
            <a:rPr lang="en-US" dirty="0" smtClean="0">
              <a:latin typeface="Candara" panose="020E0502030303020204" pitchFamily="34" charset="0"/>
            </a:rPr>
            <a:t> </a:t>
          </a:r>
          <a:r>
            <a:rPr lang="en-US" dirty="0" err="1" smtClean="0">
              <a:latin typeface="Candara" panose="020E0502030303020204" pitchFamily="34" charset="0"/>
            </a:rPr>
            <a:t>Kontradiksi</a:t>
          </a:r>
          <a:endParaRPr lang="id-ID" dirty="0">
            <a:latin typeface="Candara" panose="020E0502030303020204" pitchFamily="34" charset="0"/>
          </a:endParaRPr>
        </a:p>
      </dgm:t>
    </dgm:pt>
    <dgm:pt modelId="{6BBFC7C8-88D1-40B9-B097-C269170F519B}" type="parTrans" cxnId="{7D942F3F-E83C-47CF-8984-CE79D8E91BD0}">
      <dgm:prSet/>
      <dgm:spPr/>
      <dgm:t>
        <a:bodyPr/>
        <a:lstStyle/>
        <a:p>
          <a:endParaRPr lang="id-ID"/>
        </a:p>
      </dgm:t>
    </dgm:pt>
    <dgm:pt modelId="{A79E1368-802B-455D-ADBB-5A60227D4DD1}" type="sibTrans" cxnId="{7D942F3F-E83C-47CF-8984-CE79D8E91BD0}">
      <dgm:prSet/>
      <dgm:spPr/>
      <dgm:t>
        <a:bodyPr/>
        <a:lstStyle/>
        <a:p>
          <a:endParaRPr lang="id-ID"/>
        </a:p>
      </dgm:t>
    </dgm:pt>
    <dgm:pt modelId="{DF041283-5FED-4F8D-821A-17D145CA742B}" type="pres">
      <dgm:prSet presAssocID="{1C7AAC89-F85D-41C3-9023-EE77EF5F6E59}" presName="Name0" presStyleCnt="0">
        <dgm:presLayoutVars>
          <dgm:dir/>
          <dgm:resizeHandles val="exact"/>
        </dgm:presLayoutVars>
      </dgm:prSet>
      <dgm:spPr/>
    </dgm:pt>
    <dgm:pt modelId="{E5987EAB-2B21-4712-A5A0-8AFD9F3BA35F}" type="pres">
      <dgm:prSet presAssocID="{0A8CC77C-94DC-431F-8E0E-3B3CC94415CC}" presName="node" presStyleLbl="node1" presStyleIdx="0" presStyleCnt="1" custLinFactNeighborX="8130" custLinFactNeighborY="-737">
        <dgm:presLayoutVars>
          <dgm:bulletEnabled val="1"/>
        </dgm:presLayoutVars>
      </dgm:prSet>
      <dgm:spPr/>
      <dgm:t>
        <a:bodyPr/>
        <a:lstStyle/>
        <a:p>
          <a:endParaRPr lang="id-ID"/>
        </a:p>
      </dgm:t>
    </dgm:pt>
  </dgm:ptLst>
  <dgm:cxnLst>
    <dgm:cxn modelId="{7D942F3F-E83C-47CF-8984-CE79D8E91BD0}" srcId="{1C7AAC89-F85D-41C3-9023-EE77EF5F6E59}" destId="{0A8CC77C-94DC-431F-8E0E-3B3CC94415CC}" srcOrd="0" destOrd="0" parTransId="{6BBFC7C8-88D1-40B9-B097-C269170F519B}" sibTransId="{A79E1368-802B-455D-ADBB-5A60227D4DD1}"/>
    <dgm:cxn modelId="{E272341F-1804-45ED-B176-E002A4627553}" type="presOf" srcId="{0A8CC77C-94DC-431F-8E0E-3B3CC94415CC}" destId="{E5987EAB-2B21-4712-A5A0-8AFD9F3BA35F}" srcOrd="0" destOrd="0" presId="urn:microsoft.com/office/officeart/2005/8/layout/process1"/>
    <dgm:cxn modelId="{522902A9-1E2E-4F8B-BD88-836CF096544F}" type="presOf" srcId="{1C7AAC89-F85D-41C3-9023-EE77EF5F6E59}" destId="{DF041283-5FED-4F8D-821A-17D145CA742B}" srcOrd="0" destOrd="0" presId="urn:microsoft.com/office/officeart/2005/8/layout/process1"/>
    <dgm:cxn modelId="{25F22184-7947-4A5B-983B-AB8C138121BD}" type="presParOf" srcId="{DF041283-5FED-4F8D-821A-17D145CA742B}" destId="{E5987EAB-2B21-4712-A5A0-8AFD9F3BA35F}" srcOrd="0" destOrd="0" presId="urn:microsoft.com/office/officeart/2005/8/layout/process1"/>
  </dgm:cxnLst>
  <dgm:bg/>
  <dgm:whole/>
  <dgm:extLst>
    <a:ext uri="http://schemas.microsoft.com/office/drawing/2008/diagram">
      <dsp:dataModelExt xmlns:dsp="http://schemas.microsoft.com/office/drawing/2008/diagram" relId="rId4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41CDD9D-B619-4258-88C9-206D4A41CA61}" type="doc">
      <dgm:prSet loTypeId="urn:microsoft.com/office/officeart/2005/8/layout/process2" loCatId="process" qsTypeId="urn:microsoft.com/office/officeart/2005/8/quickstyle/3d3" qsCatId="3D" csTypeId="urn:microsoft.com/office/officeart/2005/8/colors/accent1_2" csCatId="accent1" phldr="1"/>
      <dgm:spPr/>
    </dgm:pt>
    <dgm:pt modelId="{79BA7505-6BA7-4168-AB8A-5566D391112A}">
      <dgm:prSet phldrT="[Text]" custT="1"/>
      <dgm:spPr/>
      <dgm:t>
        <a:bodyPr/>
        <a:lstStyle/>
        <a:p>
          <a:r>
            <a:rPr lang="en-US" sz="1600" b="1" i="1" dirty="0" err="1" smtClean="0">
              <a:solidFill>
                <a:srgbClr val="FFFF00"/>
              </a:solidFill>
              <a:latin typeface="Candara" pitchFamily="34" charset="0"/>
            </a:rPr>
            <a:t>Kamu</a:t>
          </a:r>
          <a:r>
            <a:rPr lang="en-US" sz="1600" b="1" i="1" dirty="0" smtClean="0">
              <a:solidFill>
                <a:srgbClr val="FFFF00"/>
              </a:solidFill>
              <a:latin typeface="Candara" pitchFamily="34" charset="0"/>
            </a:rPr>
            <a:t> </a:t>
          </a:r>
          <a:r>
            <a:rPr lang="en-US" sz="1600" b="1" i="1" dirty="0" err="1" smtClean="0">
              <a:solidFill>
                <a:srgbClr val="FFFF00"/>
              </a:solidFill>
              <a:latin typeface="Candara" pitchFamily="34" charset="0"/>
            </a:rPr>
            <a:t>dapat</a:t>
          </a:r>
          <a:r>
            <a:rPr lang="en-US" sz="1600" b="1" i="1" dirty="0" smtClean="0">
              <a:solidFill>
                <a:srgbClr val="FFFF00"/>
              </a:solidFill>
              <a:latin typeface="Candara" pitchFamily="34" charset="0"/>
            </a:rPr>
            <a:t> </a:t>
          </a:r>
          <a:r>
            <a:rPr lang="en-US" sz="1600" b="1" i="1" dirty="0" err="1" smtClean="0">
              <a:solidFill>
                <a:srgbClr val="FFFF00"/>
              </a:solidFill>
              <a:latin typeface="Candara" pitchFamily="34" charset="0"/>
            </a:rPr>
            <a:t>berita</a:t>
          </a:r>
          <a:endParaRPr lang="en-US" sz="1600" b="1" dirty="0">
            <a:solidFill>
              <a:srgbClr val="FFFF00"/>
            </a:solidFill>
            <a:latin typeface="Candara" pitchFamily="34" charset="0"/>
          </a:endParaRPr>
        </a:p>
      </dgm:t>
    </dgm:pt>
    <dgm:pt modelId="{2A6B7241-144C-401A-B687-570402DF17A6}" type="parTrans" cxnId="{B30CF4D8-2399-450D-AB4B-941677810830}">
      <dgm:prSet/>
      <dgm:spPr/>
      <dgm:t>
        <a:bodyPr/>
        <a:lstStyle/>
        <a:p>
          <a:endParaRPr lang="en-US"/>
        </a:p>
      </dgm:t>
    </dgm:pt>
    <dgm:pt modelId="{39679803-3A2E-4A48-A070-2213F1281E08}" type="sibTrans" cxnId="{B30CF4D8-2399-450D-AB4B-941677810830}">
      <dgm:prSet/>
      <dgm:spPr/>
      <dgm:t>
        <a:bodyPr/>
        <a:lstStyle/>
        <a:p>
          <a:endParaRPr lang="en-US"/>
        </a:p>
      </dgm:t>
    </dgm:pt>
    <dgm:pt modelId="{5A74764D-760D-47DB-B8F4-CD35AEF9F747}">
      <dgm:prSet phldrT="[Text]"/>
      <dgm:spPr/>
      <dgm:t>
        <a:bodyPr/>
        <a:lstStyle/>
        <a:p>
          <a:r>
            <a:rPr lang="en-US" b="1" dirty="0" err="1" smtClean="0">
              <a:latin typeface="Candara" pitchFamily="34" charset="0"/>
            </a:rPr>
            <a:t>Apakah</a:t>
          </a:r>
          <a:r>
            <a:rPr lang="en-US" b="1" dirty="0" smtClean="0">
              <a:latin typeface="Candara" pitchFamily="34" charset="0"/>
            </a:rPr>
            <a:t> </a:t>
          </a:r>
          <a:r>
            <a:rPr lang="en-US" b="1" dirty="0" err="1" smtClean="0">
              <a:latin typeface="Candara" pitchFamily="34" charset="0"/>
            </a:rPr>
            <a:t>berita</a:t>
          </a:r>
          <a:r>
            <a:rPr lang="en-US" b="1" dirty="0" smtClean="0">
              <a:latin typeface="Candara" pitchFamily="34" charset="0"/>
            </a:rPr>
            <a:t> </a:t>
          </a:r>
          <a:r>
            <a:rPr lang="en-US" b="1" dirty="0" err="1" smtClean="0">
              <a:latin typeface="Candara" pitchFamily="34" charset="0"/>
            </a:rPr>
            <a:t>itu</a:t>
          </a:r>
          <a:r>
            <a:rPr lang="en-US" b="1" dirty="0" smtClean="0">
              <a:latin typeface="Candara" pitchFamily="34" charset="0"/>
            </a:rPr>
            <a:t> </a:t>
          </a:r>
          <a:r>
            <a:rPr lang="en-US" b="1" dirty="0" err="1" smtClean="0">
              <a:latin typeface="Candara" pitchFamily="34" charset="0"/>
            </a:rPr>
            <a:t>benar</a:t>
          </a:r>
          <a:r>
            <a:rPr lang="en-US" b="1" dirty="0" smtClean="0">
              <a:latin typeface="Candara" pitchFamily="34" charset="0"/>
            </a:rPr>
            <a:t>?</a:t>
          </a:r>
          <a:endParaRPr lang="en-US" b="1" dirty="0">
            <a:latin typeface="Candara" pitchFamily="34" charset="0"/>
          </a:endParaRPr>
        </a:p>
      </dgm:t>
    </dgm:pt>
    <dgm:pt modelId="{F3C51E9D-A244-4DCA-BDAA-13E643868953}" type="parTrans" cxnId="{85ACB91A-AEC5-4415-AE3F-0FE11F66699D}">
      <dgm:prSet/>
      <dgm:spPr/>
      <dgm:t>
        <a:bodyPr/>
        <a:lstStyle/>
        <a:p>
          <a:endParaRPr lang="en-US"/>
        </a:p>
      </dgm:t>
    </dgm:pt>
    <dgm:pt modelId="{32176720-E296-4319-8525-365343D2E7E4}" type="sibTrans" cxnId="{85ACB91A-AEC5-4415-AE3F-0FE11F66699D}">
      <dgm:prSet/>
      <dgm:spPr/>
      <dgm:t>
        <a:bodyPr/>
        <a:lstStyle/>
        <a:p>
          <a:endParaRPr lang="en-US"/>
        </a:p>
      </dgm:t>
    </dgm:pt>
    <dgm:pt modelId="{AE4CC4E1-7445-49FF-91A5-140C8F420D0F}">
      <dgm:prSet phldrT="[Text]"/>
      <dgm:spPr/>
      <dgm:t>
        <a:bodyPr/>
        <a:lstStyle/>
        <a:p>
          <a:r>
            <a:rPr lang="en-US" b="1" dirty="0" err="1" smtClean="0">
              <a:solidFill>
                <a:srgbClr val="FFFF00"/>
              </a:solidFill>
              <a:latin typeface="Candara" pitchFamily="34" charset="0"/>
            </a:rPr>
            <a:t>Benar</a:t>
          </a:r>
          <a:endParaRPr lang="en-US" b="1" dirty="0">
            <a:solidFill>
              <a:srgbClr val="FFFF00"/>
            </a:solidFill>
            <a:latin typeface="Candara" pitchFamily="34" charset="0"/>
          </a:endParaRPr>
        </a:p>
      </dgm:t>
    </dgm:pt>
    <dgm:pt modelId="{665CCAD3-DA17-4A1E-BEC5-A8B163834598}" type="parTrans" cxnId="{B44B7A97-1E29-4FAF-8A27-12FFDBAD1B77}">
      <dgm:prSet/>
      <dgm:spPr/>
      <dgm:t>
        <a:bodyPr/>
        <a:lstStyle/>
        <a:p>
          <a:endParaRPr lang="en-US"/>
        </a:p>
      </dgm:t>
    </dgm:pt>
    <dgm:pt modelId="{BDCAFD61-ED08-47FC-BAE4-D75F4DAA09A1}" type="sibTrans" cxnId="{B44B7A97-1E29-4FAF-8A27-12FFDBAD1B77}">
      <dgm:prSet/>
      <dgm:spPr/>
      <dgm:t>
        <a:bodyPr/>
        <a:lstStyle/>
        <a:p>
          <a:endParaRPr lang="en-US"/>
        </a:p>
      </dgm:t>
    </dgm:pt>
    <dgm:pt modelId="{6843F96B-497E-4105-BBBC-2AF804F6CF85}">
      <dgm:prSet phldrT="[Text]"/>
      <dgm:spPr/>
      <dgm:t>
        <a:bodyPr/>
        <a:lstStyle/>
        <a:p>
          <a:r>
            <a:rPr lang="en-US" b="1" dirty="0" err="1" smtClean="0">
              <a:latin typeface="Candara" pitchFamily="34" charset="0"/>
            </a:rPr>
            <a:t>Apakah</a:t>
          </a:r>
          <a:r>
            <a:rPr lang="en-US" b="1" dirty="0" smtClean="0">
              <a:latin typeface="Candara" pitchFamily="34" charset="0"/>
            </a:rPr>
            <a:t> </a:t>
          </a:r>
          <a:r>
            <a:rPr lang="en-US" b="1" dirty="0" err="1" smtClean="0">
              <a:latin typeface="Candara" pitchFamily="34" charset="0"/>
            </a:rPr>
            <a:t>berita</a:t>
          </a:r>
          <a:r>
            <a:rPr lang="en-US" b="1" dirty="0" smtClean="0">
              <a:latin typeface="Candara" pitchFamily="34" charset="0"/>
            </a:rPr>
            <a:t> </a:t>
          </a:r>
          <a:r>
            <a:rPr lang="en-US" b="1" dirty="0" err="1" smtClean="0">
              <a:latin typeface="Candara" pitchFamily="34" charset="0"/>
            </a:rPr>
            <a:t>itu</a:t>
          </a:r>
          <a:r>
            <a:rPr lang="en-US" b="1" dirty="0" smtClean="0">
              <a:latin typeface="Candara" pitchFamily="34" charset="0"/>
            </a:rPr>
            <a:t> </a:t>
          </a:r>
          <a:r>
            <a:rPr lang="en-US" b="1" dirty="0" err="1" smtClean="0">
              <a:latin typeface="Candara" pitchFamily="34" charset="0"/>
            </a:rPr>
            <a:t>bermanfaat</a:t>
          </a:r>
          <a:r>
            <a:rPr lang="en-US" b="1" dirty="0" smtClean="0">
              <a:latin typeface="Candara" pitchFamily="34" charset="0"/>
            </a:rPr>
            <a:t>?</a:t>
          </a:r>
          <a:endParaRPr lang="en-US" b="1" dirty="0">
            <a:latin typeface="Candara" pitchFamily="34" charset="0"/>
          </a:endParaRPr>
        </a:p>
      </dgm:t>
    </dgm:pt>
    <dgm:pt modelId="{A8EB163F-6994-412A-A6EB-87E72FEB5CD2}" type="parTrans" cxnId="{D5129659-EDDD-4892-8E45-3B6D8F2B3420}">
      <dgm:prSet/>
      <dgm:spPr/>
      <dgm:t>
        <a:bodyPr/>
        <a:lstStyle/>
        <a:p>
          <a:endParaRPr lang="en-US"/>
        </a:p>
      </dgm:t>
    </dgm:pt>
    <dgm:pt modelId="{6E7B096A-1C09-47E5-BDCE-CF9E0562AD6D}" type="sibTrans" cxnId="{D5129659-EDDD-4892-8E45-3B6D8F2B3420}">
      <dgm:prSet/>
      <dgm:spPr/>
      <dgm:t>
        <a:bodyPr/>
        <a:lstStyle/>
        <a:p>
          <a:endParaRPr lang="en-US"/>
        </a:p>
      </dgm:t>
    </dgm:pt>
    <dgm:pt modelId="{06087484-3482-46E6-AF1C-E68CEBA5E9F5}">
      <dgm:prSet phldrT="[Text]"/>
      <dgm:spPr/>
      <dgm:t>
        <a:bodyPr/>
        <a:lstStyle/>
        <a:p>
          <a:r>
            <a:rPr lang="en-US" b="1" dirty="0" err="1" smtClean="0">
              <a:solidFill>
                <a:srgbClr val="FFFF00"/>
              </a:solidFill>
              <a:latin typeface="Candara" pitchFamily="34" charset="0"/>
            </a:rPr>
            <a:t>Ya</a:t>
          </a:r>
          <a:endParaRPr lang="en-US" b="1" dirty="0">
            <a:solidFill>
              <a:srgbClr val="FFFF00"/>
            </a:solidFill>
            <a:latin typeface="Candara" pitchFamily="34" charset="0"/>
          </a:endParaRPr>
        </a:p>
      </dgm:t>
    </dgm:pt>
    <dgm:pt modelId="{CF18988E-781F-479F-94D9-0B3B936F10DD}" type="parTrans" cxnId="{CF436915-9E47-4637-8373-7E4D09EDFF58}">
      <dgm:prSet/>
      <dgm:spPr/>
      <dgm:t>
        <a:bodyPr/>
        <a:lstStyle/>
        <a:p>
          <a:endParaRPr lang="en-US"/>
        </a:p>
      </dgm:t>
    </dgm:pt>
    <dgm:pt modelId="{ED4B0A16-A4F1-428F-9698-D69BEDB09A80}" type="sibTrans" cxnId="{CF436915-9E47-4637-8373-7E4D09EDFF58}">
      <dgm:prSet/>
      <dgm:spPr/>
      <dgm:t>
        <a:bodyPr/>
        <a:lstStyle/>
        <a:p>
          <a:endParaRPr lang="en-US"/>
        </a:p>
      </dgm:t>
    </dgm:pt>
    <dgm:pt modelId="{8D411A2F-E21F-4538-B7F0-049987BDB930}">
      <dgm:prSet phldrT="[Text]" custT="1"/>
      <dgm:spPr/>
      <dgm:t>
        <a:bodyPr/>
        <a:lstStyle/>
        <a:p>
          <a:pPr algn="l"/>
          <a:r>
            <a:rPr lang="en-US" sz="2000" b="1" dirty="0" err="1" smtClean="0">
              <a:latin typeface="Candara" pitchFamily="34" charset="0"/>
            </a:rPr>
            <a:t>Sebarkan</a:t>
          </a:r>
          <a:r>
            <a:rPr lang="en-US" sz="2000" b="1" dirty="0" smtClean="0">
              <a:latin typeface="Candara" pitchFamily="34" charset="0"/>
            </a:rPr>
            <a:t>!</a:t>
          </a:r>
          <a:endParaRPr lang="en-US" sz="2000" b="1" dirty="0">
            <a:latin typeface="Candara" pitchFamily="34" charset="0"/>
          </a:endParaRPr>
        </a:p>
      </dgm:t>
    </dgm:pt>
    <dgm:pt modelId="{F00DBD84-BF31-4EEC-852E-6E24979BC680}" type="parTrans" cxnId="{6E001C48-9C78-4438-A72E-979D01511F41}">
      <dgm:prSet/>
      <dgm:spPr/>
      <dgm:t>
        <a:bodyPr/>
        <a:lstStyle/>
        <a:p>
          <a:endParaRPr lang="en-US"/>
        </a:p>
      </dgm:t>
    </dgm:pt>
    <dgm:pt modelId="{7794E913-8EF5-485C-A115-C959A6D3550A}" type="sibTrans" cxnId="{6E001C48-9C78-4438-A72E-979D01511F41}">
      <dgm:prSet/>
      <dgm:spPr/>
      <dgm:t>
        <a:bodyPr/>
        <a:lstStyle/>
        <a:p>
          <a:endParaRPr lang="en-US"/>
        </a:p>
      </dgm:t>
    </dgm:pt>
    <dgm:pt modelId="{B4D7937A-7267-40B2-8737-5A7F5CCC7126}" type="pres">
      <dgm:prSet presAssocID="{D41CDD9D-B619-4258-88C9-206D4A41CA61}" presName="linearFlow" presStyleCnt="0">
        <dgm:presLayoutVars>
          <dgm:resizeHandles val="exact"/>
        </dgm:presLayoutVars>
      </dgm:prSet>
      <dgm:spPr/>
    </dgm:pt>
    <dgm:pt modelId="{E0BC9836-66F2-4E4C-9B48-8FED3B889F2E}" type="pres">
      <dgm:prSet presAssocID="{79BA7505-6BA7-4168-AB8A-5566D391112A}" presName="node" presStyleLbl="node1" presStyleIdx="0" presStyleCnt="6">
        <dgm:presLayoutVars>
          <dgm:bulletEnabled val="1"/>
        </dgm:presLayoutVars>
      </dgm:prSet>
      <dgm:spPr/>
      <dgm:t>
        <a:bodyPr/>
        <a:lstStyle/>
        <a:p>
          <a:endParaRPr lang="en-US"/>
        </a:p>
      </dgm:t>
    </dgm:pt>
    <dgm:pt modelId="{BCB348B9-C48A-4C38-A3B8-E321F9D101B8}" type="pres">
      <dgm:prSet presAssocID="{39679803-3A2E-4A48-A070-2213F1281E08}" presName="sibTrans" presStyleLbl="sibTrans2D1" presStyleIdx="0" presStyleCnt="5"/>
      <dgm:spPr/>
      <dgm:t>
        <a:bodyPr/>
        <a:lstStyle/>
        <a:p>
          <a:endParaRPr lang="en-US"/>
        </a:p>
      </dgm:t>
    </dgm:pt>
    <dgm:pt modelId="{A55919E3-DF15-4B10-A38D-52847BA02DEC}" type="pres">
      <dgm:prSet presAssocID="{39679803-3A2E-4A48-A070-2213F1281E08}" presName="connectorText" presStyleLbl="sibTrans2D1" presStyleIdx="0" presStyleCnt="5"/>
      <dgm:spPr/>
      <dgm:t>
        <a:bodyPr/>
        <a:lstStyle/>
        <a:p>
          <a:endParaRPr lang="en-US"/>
        </a:p>
      </dgm:t>
    </dgm:pt>
    <dgm:pt modelId="{654125C1-028C-4AEA-8167-DF790E6F2153}" type="pres">
      <dgm:prSet presAssocID="{5A74764D-760D-47DB-B8F4-CD35AEF9F747}" presName="node" presStyleLbl="node1" presStyleIdx="1" presStyleCnt="6">
        <dgm:presLayoutVars>
          <dgm:bulletEnabled val="1"/>
        </dgm:presLayoutVars>
      </dgm:prSet>
      <dgm:spPr/>
      <dgm:t>
        <a:bodyPr/>
        <a:lstStyle/>
        <a:p>
          <a:endParaRPr lang="en-US"/>
        </a:p>
      </dgm:t>
    </dgm:pt>
    <dgm:pt modelId="{31DD064D-C591-4EC7-B07C-CD1D3422EEF4}" type="pres">
      <dgm:prSet presAssocID="{32176720-E296-4319-8525-365343D2E7E4}" presName="sibTrans" presStyleLbl="sibTrans2D1" presStyleIdx="1" presStyleCnt="5"/>
      <dgm:spPr/>
      <dgm:t>
        <a:bodyPr/>
        <a:lstStyle/>
        <a:p>
          <a:endParaRPr lang="en-US"/>
        </a:p>
      </dgm:t>
    </dgm:pt>
    <dgm:pt modelId="{71DCEAB9-9621-48CF-8CC4-47893F7B90FC}" type="pres">
      <dgm:prSet presAssocID="{32176720-E296-4319-8525-365343D2E7E4}" presName="connectorText" presStyleLbl="sibTrans2D1" presStyleIdx="1" presStyleCnt="5"/>
      <dgm:spPr/>
      <dgm:t>
        <a:bodyPr/>
        <a:lstStyle/>
        <a:p>
          <a:endParaRPr lang="en-US"/>
        </a:p>
      </dgm:t>
    </dgm:pt>
    <dgm:pt modelId="{7FE95A33-A483-4AD4-A91D-ADC2409EA1A9}" type="pres">
      <dgm:prSet presAssocID="{AE4CC4E1-7445-49FF-91A5-140C8F420D0F}" presName="node" presStyleLbl="node1" presStyleIdx="2" presStyleCnt="6" custScaleX="79481" custScaleY="52497">
        <dgm:presLayoutVars>
          <dgm:bulletEnabled val="1"/>
        </dgm:presLayoutVars>
      </dgm:prSet>
      <dgm:spPr/>
      <dgm:t>
        <a:bodyPr/>
        <a:lstStyle/>
        <a:p>
          <a:endParaRPr lang="en-US"/>
        </a:p>
      </dgm:t>
    </dgm:pt>
    <dgm:pt modelId="{CA7DDA71-7586-4032-8577-216579B3D36A}" type="pres">
      <dgm:prSet presAssocID="{BDCAFD61-ED08-47FC-BAE4-D75F4DAA09A1}" presName="sibTrans" presStyleLbl="sibTrans2D1" presStyleIdx="2" presStyleCnt="5"/>
      <dgm:spPr/>
      <dgm:t>
        <a:bodyPr/>
        <a:lstStyle/>
        <a:p>
          <a:endParaRPr lang="en-US"/>
        </a:p>
      </dgm:t>
    </dgm:pt>
    <dgm:pt modelId="{B08B45E7-C427-4AED-9B43-A77C3A67F4DA}" type="pres">
      <dgm:prSet presAssocID="{BDCAFD61-ED08-47FC-BAE4-D75F4DAA09A1}" presName="connectorText" presStyleLbl="sibTrans2D1" presStyleIdx="2" presStyleCnt="5"/>
      <dgm:spPr/>
      <dgm:t>
        <a:bodyPr/>
        <a:lstStyle/>
        <a:p>
          <a:endParaRPr lang="en-US"/>
        </a:p>
      </dgm:t>
    </dgm:pt>
    <dgm:pt modelId="{50D2AE19-3139-4EFD-88B9-91C0B9182823}" type="pres">
      <dgm:prSet presAssocID="{6843F96B-497E-4105-BBBC-2AF804F6CF85}" presName="node" presStyleLbl="node1" presStyleIdx="3" presStyleCnt="6">
        <dgm:presLayoutVars>
          <dgm:bulletEnabled val="1"/>
        </dgm:presLayoutVars>
      </dgm:prSet>
      <dgm:spPr/>
      <dgm:t>
        <a:bodyPr/>
        <a:lstStyle/>
        <a:p>
          <a:endParaRPr lang="en-US"/>
        </a:p>
      </dgm:t>
    </dgm:pt>
    <dgm:pt modelId="{510F4D79-348C-4DD7-86FF-B93D95BE2FD6}" type="pres">
      <dgm:prSet presAssocID="{6E7B096A-1C09-47E5-BDCE-CF9E0562AD6D}" presName="sibTrans" presStyleLbl="sibTrans2D1" presStyleIdx="3" presStyleCnt="5"/>
      <dgm:spPr/>
      <dgm:t>
        <a:bodyPr/>
        <a:lstStyle/>
        <a:p>
          <a:endParaRPr lang="en-US"/>
        </a:p>
      </dgm:t>
    </dgm:pt>
    <dgm:pt modelId="{B27242F6-6AD2-4A65-8C0F-157C071537D5}" type="pres">
      <dgm:prSet presAssocID="{6E7B096A-1C09-47E5-BDCE-CF9E0562AD6D}" presName="connectorText" presStyleLbl="sibTrans2D1" presStyleIdx="3" presStyleCnt="5"/>
      <dgm:spPr/>
      <dgm:t>
        <a:bodyPr/>
        <a:lstStyle/>
        <a:p>
          <a:endParaRPr lang="en-US"/>
        </a:p>
      </dgm:t>
    </dgm:pt>
    <dgm:pt modelId="{02E50500-CE14-4595-B191-C5CEB5980067}" type="pres">
      <dgm:prSet presAssocID="{06087484-3482-46E6-AF1C-E68CEBA5E9F5}" presName="node" presStyleLbl="node1" presStyleIdx="4" presStyleCnt="6" custScaleX="66509" custScaleY="47810">
        <dgm:presLayoutVars>
          <dgm:bulletEnabled val="1"/>
        </dgm:presLayoutVars>
      </dgm:prSet>
      <dgm:spPr/>
      <dgm:t>
        <a:bodyPr/>
        <a:lstStyle/>
        <a:p>
          <a:endParaRPr lang="en-US"/>
        </a:p>
      </dgm:t>
    </dgm:pt>
    <dgm:pt modelId="{53930E08-D0C0-404E-87CF-179DD43631B1}" type="pres">
      <dgm:prSet presAssocID="{ED4B0A16-A4F1-428F-9698-D69BEDB09A80}" presName="sibTrans" presStyleLbl="sibTrans2D1" presStyleIdx="4" presStyleCnt="5"/>
      <dgm:spPr/>
      <dgm:t>
        <a:bodyPr/>
        <a:lstStyle/>
        <a:p>
          <a:endParaRPr lang="en-US"/>
        </a:p>
      </dgm:t>
    </dgm:pt>
    <dgm:pt modelId="{14A1B70A-5786-466C-A26D-C636FFEEB6C0}" type="pres">
      <dgm:prSet presAssocID="{ED4B0A16-A4F1-428F-9698-D69BEDB09A80}" presName="connectorText" presStyleLbl="sibTrans2D1" presStyleIdx="4" presStyleCnt="5"/>
      <dgm:spPr/>
      <dgm:t>
        <a:bodyPr/>
        <a:lstStyle/>
        <a:p>
          <a:endParaRPr lang="en-US"/>
        </a:p>
      </dgm:t>
    </dgm:pt>
    <dgm:pt modelId="{34CFAF2A-DC69-4860-B533-5561B6044C72}" type="pres">
      <dgm:prSet presAssocID="{8D411A2F-E21F-4538-B7F0-049987BDB930}" presName="node" presStyleLbl="node1" presStyleIdx="5" presStyleCnt="6">
        <dgm:presLayoutVars>
          <dgm:bulletEnabled val="1"/>
        </dgm:presLayoutVars>
      </dgm:prSet>
      <dgm:spPr/>
      <dgm:t>
        <a:bodyPr/>
        <a:lstStyle/>
        <a:p>
          <a:endParaRPr lang="en-US"/>
        </a:p>
      </dgm:t>
    </dgm:pt>
  </dgm:ptLst>
  <dgm:cxnLst>
    <dgm:cxn modelId="{FA17617C-3F77-4717-B3F0-91A10B0F9003}" type="presOf" srcId="{BDCAFD61-ED08-47FC-BAE4-D75F4DAA09A1}" destId="{B08B45E7-C427-4AED-9B43-A77C3A67F4DA}" srcOrd="1" destOrd="0" presId="urn:microsoft.com/office/officeart/2005/8/layout/process2"/>
    <dgm:cxn modelId="{786934AC-09FF-47AC-8122-9DB76A316EAA}" type="presOf" srcId="{32176720-E296-4319-8525-365343D2E7E4}" destId="{31DD064D-C591-4EC7-B07C-CD1D3422EEF4}" srcOrd="0" destOrd="0" presId="urn:microsoft.com/office/officeart/2005/8/layout/process2"/>
    <dgm:cxn modelId="{7C4C493E-47A2-47DA-9A93-3A20E7F7C0BB}" type="presOf" srcId="{D41CDD9D-B619-4258-88C9-206D4A41CA61}" destId="{B4D7937A-7267-40B2-8737-5A7F5CCC7126}" srcOrd="0" destOrd="0" presId="urn:microsoft.com/office/officeart/2005/8/layout/process2"/>
    <dgm:cxn modelId="{43942B4D-17D6-4371-A187-BFA0825C53CB}" type="presOf" srcId="{6843F96B-497E-4105-BBBC-2AF804F6CF85}" destId="{50D2AE19-3139-4EFD-88B9-91C0B9182823}" srcOrd="0" destOrd="0" presId="urn:microsoft.com/office/officeart/2005/8/layout/process2"/>
    <dgm:cxn modelId="{D5129659-EDDD-4892-8E45-3B6D8F2B3420}" srcId="{D41CDD9D-B619-4258-88C9-206D4A41CA61}" destId="{6843F96B-497E-4105-BBBC-2AF804F6CF85}" srcOrd="3" destOrd="0" parTransId="{A8EB163F-6994-412A-A6EB-87E72FEB5CD2}" sibTransId="{6E7B096A-1C09-47E5-BDCE-CF9E0562AD6D}"/>
    <dgm:cxn modelId="{F26E5048-692E-49E6-95C4-18F45347F71E}" type="presOf" srcId="{39679803-3A2E-4A48-A070-2213F1281E08}" destId="{A55919E3-DF15-4B10-A38D-52847BA02DEC}" srcOrd="1" destOrd="0" presId="urn:microsoft.com/office/officeart/2005/8/layout/process2"/>
    <dgm:cxn modelId="{B9D67B12-78F8-4139-8EC1-7CEA6908A9F5}" type="presOf" srcId="{AE4CC4E1-7445-49FF-91A5-140C8F420D0F}" destId="{7FE95A33-A483-4AD4-A91D-ADC2409EA1A9}" srcOrd="0" destOrd="0" presId="urn:microsoft.com/office/officeart/2005/8/layout/process2"/>
    <dgm:cxn modelId="{85ACB91A-AEC5-4415-AE3F-0FE11F66699D}" srcId="{D41CDD9D-B619-4258-88C9-206D4A41CA61}" destId="{5A74764D-760D-47DB-B8F4-CD35AEF9F747}" srcOrd="1" destOrd="0" parTransId="{F3C51E9D-A244-4DCA-BDAA-13E643868953}" sibTransId="{32176720-E296-4319-8525-365343D2E7E4}"/>
    <dgm:cxn modelId="{A8E3930B-548A-4431-9145-D4B47E991186}" type="presOf" srcId="{6E7B096A-1C09-47E5-BDCE-CF9E0562AD6D}" destId="{B27242F6-6AD2-4A65-8C0F-157C071537D5}" srcOrd="1" destOrd="0" presId="urn:microsoft.com/office/officeart/2005/8/layout/process2"/>
    <dgm:cxn modelId="{CF436915-9E47-4637-8373-7E4D09EDFF58}" srcId="{D41CDD9D-B619-4258-88C9-206D4A41CA61}" destId="{06087484-3482-46E6-AF1C-E68CEBA5E9F5}" srcOrd="4" destOrd="0" parTransId="{CF18988E-781F-479F-94D9-0B3B936F10DD}" sibTransId="{ED4B0A16-A4F1-428F-9698-D69BEDB09A80}"/>
    <dgm:cxn modelId="{B44B7A97-1E29-4FAF-8A27-12FFDBAD1B77}" srcId="{D41CDD9D-B619-4258-88C9-206D4A41CA61}" destId="{AE4CC4E1-7445-49FF-91A5-140C8F420D0F}" srcOrd="2" destOrd="0" parTransId="{665CCAD3-DA17-4A1E-BEC5-A8B163834598}" sibTransId="{BDCAFD61-ED08-47FC-BAE4-D75F4DAA09A1}"/>
    <dgm:cxn modelId="{C37E1FE5-4D21-4DB8-AC68-D79990185668}" type="presOf" srcId="{32176720-E296-4319-8525-365343D2E7E4}" destId="{71DCEAB9-9621-48CF-8CC4-47893F7B90FC}" srcOrd="1" destOrd="0" presId="urn:microsoft.com/office/officeart/2005/8/layout/process2"/>
    <dgm:cxn modelId="{1AE891BB-BEE1-4241-BB99-43EB950B05B4}" type="presOf" srcId="{39679803-3A2E-4A48-A070-2213F1281E08}" destId="{BCB348B9-C48A-4C38-A3B8-E321F9D101B8}" srcOrd="0" destOrd="0" presId="urn:microsoft.com/office/officeart/2005/8/layout/process2"/>
    <dgm:cxn modelId="{B30CF4D8-2399-450D-AB4B-941677810830}" srcId="{D41CDD9D-B619-4258-88C9-206D4A41CA61}" destId="{79BA7505-6BA7-4168-AB8A-5566D391112A}" srcOrd="0" destOrd="0" parTransId="{2A6B7241-144C-401A-B687-570402DF17A6}" sibTransId="{39679803-3A2E-4A48-A070-2213F1281E08}"/>
    <dgm:cxn modelId="{60418011-FC6B-4DD2-89FC-C1F781C2B1EC}" type="presOf" srcId="{06087484-3482-46E6-AF1C-E68CEBA5E9F5}" destId="{02E50500-CE14-4595-B191-C5CEB5980067}" srcOrd="0" destOrd="0" presId="urn:microsoft.com/office/officeart/2005/8/layout/process2"/>
    <dgm:cxn modelId="{B7F1C741-5535-4801-88FF-0F80DE041EF4}" type="presOf" srcId="{6E7B096A-1C09-47E5-BDCE-CF9E0562AD6D}" destId="{510F4D79-348C-4DD7-86FF-B93D95BE2FD6}" srcOrd="0" destOrd="0" presId="urn:microsoft.com/office/officeart/2005/8/layout/process2"/>
    <dgm:cxn modelId="{5D1D1187-D7F9-42C5-9541-6804F65C82EF}" type="presOf" srcId="{ED4B0A16-A4F1-428F-9698-D69BEDB09A80}" destId="{53930E08-D0C0-404E-87CF-179DD43631B1}" srcOrd="0" destOrd="0" presId="urn:microsoft.com/office/officeart/2005/8/layout/process2"/>
    <dgm:cxn modelId="{580C5D65-1638-4DBD-AECA-11F3DAA060FB}" type="presOf" srcId="{BDCAFD61-ED08-47FC-BAE4-D75F4DAA09A1}" destId="{CA7DDA71-7586-4032-8577-216579B3D36A}" srcOrd="0" destOrd="0" presId="urn:microsoft.com/office/officeart/2005/8/layout/process2"/>
    <dgm:cxn modelId="{4F57AA8F-4ED5-4321-8CB8-04CD5EA80343}" type="presOf" srcId="{5A74764D-760D-47DB-B8F4-CD35AEF9F747}" destId="{654125C1-028C-4AEA-8167-DF790E6F2153}" srcOrd="0" destOrd="0" presId="urn:microsoft.com/office/officeart/2005/8/layout/process2"/>
    <dgm:cxn modelId="{F8858478-CACF-499E-9ACD-E79A65E26534}" type="presOf" srcId="{8D411A2F-E21F-4538-B7F0-049987BDB930}" destId="{34CFAF2A-DC69-4860-B533-5561B6044C72}" srcOrd="0" destOrd="0" presId="urn:microsoft.com/office/officeart/2005/8/layout/process2"/>
    <dgm:cxn modelId="{D1C27D42-F0D0-453E-BF3D-5639C0BDE4C4}" type="presOf" srcId="{79BA7505-6BA7-4168-AB8A-5566D391112A}" destId="{E0BC9836-66F2-4E4C-9B48-8FED3B889F2E}" srcOrd="0" destOrd="0" presId="urn:microsoft.com/office/officeart/2005/8/layout/process2"/>
    <dgm:cxn modelId="{6E001C48-9C78-4438-A72E-979D01511F41}" srcId="{D41CDD9D-B619-4258-88C9-206D4A41CA61}" destId="{8D411A2F-E21F-4538-B7F0-049987BDB930}" srcOrd="5" destOrd="0" parTransId="{F00DBD84-BF31-4EEC-852E-6E24979BC680}" sibTransId="{7794E913-8EF5-485C-A115-C959A6D3550A}"/>
    <dgm:cxn modelId="{0C9F2024-0A30-459C-B45D-2F7EA6600578}" type="presOf" srcId="{ED4B0A16-A4F1-428F-9698-D69BEDB09A80}" destId="{14A1B70A-5786-466C-A26D-C636FFEEB6C0}" srcOrd="1" destOrd="0" presId="urn:microsoft.com/office/officeart/2005/8/layout/process2"/>
    <dgm:cxn modelId="{D5AFAD5A-6B3D-480D-8691-DD7CD27F468B}" type="presParOf" srcId="{B4D7937A-7267-40B2-8737-5A7F5CCC7126}" destId="{E0BC9836-66F2-4E4C-9B48-8FED3B889F2E}" srcOrd="0" destOrd="0" presId="urn:microsoft.com/office/officeart/2005/8/layout/process2"/>
    <dgm:cxn modelId="{FF0D16A7-993F-4603-B003-FE7103E75C36}" type="presParOf" srcId="{B4D7937A-7267-40B2-8737-5A7F5CCC7126}" destId="{BCB348B9-C48A-4C38-A3B8-E321F9D101B8}" srcOrd="1" destOrd="0" presId="urn:microsoft.com/office/officeart/2005/8/layout/process2"/>
    <dgm:cxn modelId="{53FC307C-3A5F-41AF-BBC0-400A52BD6829}" type="presParOf" srcId="{BCB348B9-C48A-4C38-A3B8-E321F9D101B8}" destId="{A55919E3-DF15-4B10-A38D-52847BA02DEC}" srcOrd="0" destOrd="0" presId="urn:microsoft.com/office/officeart/2005/8/layout/process2"/>
    <dgm:cxn modelId="{9FDBDE65-FECF-4C89-8B12-32E216AB2B14}" type="presParOf" srcId="{B4D7937A-7267-40B2-8737-5A7F5CCC7126}" destId="{654125C1-028C-4AEA-8167-DF790E6F2153}" srcOrd="2" destOrd="0" presId="urn:microsoft.com/office/officeart/2005/8/layout/process2"/>
    <dgm:cxn modelId="{091EB086-2057-4571-A0C5-6DFB2C27B2CD}" type="presParOf" srcId="{B4D7937A-7267-40B2-8737-5A7F5CCC7126}" destId="{31DD064D-C591-4EC7-B07C-CD1D3422EEF4}" srcOrd="3" destOrd="0" presId="urn:microsoft.com/office/officeart/2005/8/layout/process2"/>
    <dgm:cxn modelId="{BF2E00DF-74D2-4F5D-88CF-22DEF7845226}" type="presParOf" srcId="{31DD064D-C591-4EC7-B07C-CD1D3422EEF4}" destId="{71DCEAB9-9621-48CF-8CC4-47893F7B90FC}" srcOrd="0" destOrd="0" presId="urn:microsoft.com/office/officeart/2005/8/layout/process2"/>
    <dgm:cxn modelId="{82C3FB60-1546-44E5-A78A-281A0D3778C5}" type="presParOf" srcId="{B4D7937A-7267-40B2-8737-5A7F5CCC7126}" destId="{7FE95A33-A483-4AD4-A91D-ADC2409EA1A9}" srcOrd="4" destOrd="0" presId="urn:microsoft.com/office/officeart/2005/8/layout/process2"/>
    <dgm:cxn modelId="{629CED31-B0EA-4DD3-BA0D-3DDC212A23B9}" type="presParOf" srcId="{B4D7937A-7267-40B2-8737-5A7F5CCC7126}" destId="{CA7DDA71-7586-4032-8577-216579B3D36A}" srcOrd="5" destOrd="0" presId="urn:microsoft.com/office/officeart/2005/8/layout/process2"/>
    <dgm:cxn modelId="{901E9FEA-086F-4006-AE74-D1CF6203522D}" type="presParOf" srcId="{CA7DDA71-7586-4032-8577-216579B3D36A}" destId="{B08B45E7-C427-4AED-9B43-A77C3A67F4DA}" srcOrd="0" destOrd="0" presId="urn:microsoft.com/office/officeart/2005/8/layout/process2"/>
    <dgm:cxn modelId="{8E89B64D-3A8A-41FF-A9F4-77AEAE879584}" type="presParOf" srcId="{B4D7937A-7267-40B2-8737-5A7F5CCC7126}" destId="{50D2AE19-3139-4EFD-88B9-91C0B9182823}" srcOrd="6" destOrd="0" presId="urn:microsoft.com/office/officeart/2005/8/layout/process2"/>
    <dgm:cxn modelId="{3BF1725D-1B88-44AE-9523-0F7A4DE3B594}" type="presParOf" srcId="{B4D7937A-7267-40B2-8737-5A7F5CCC7126}" destId="{510F4D79-348C-4DD7-86FF-B93D95BE2FD6}" srcOrd="7" destOrd="0" presId="urn:microsoft.com/office/officeart/2005/8/layout/process2"/>
    <dgm:cxn modelId="{7DC8B3E8-FD21-406C-AF50-528B0290545A}" type="presParOf" srcId="{510F4D79-348C-4DD7-86FF-B93D95BE2FD6}" destId="{B27242F6-6AD2-4A65-8C0F-157C071537D5}" srcOrd="0" destOrd="0" presId="urn:microsoft.com/office/officeart/2005/8/layout/process2"/>
    <dgm:cxn modelId="{B927458A-6379-4AB9-A3DF-7F9293A88708}" type="presParOf" srcId="{B4D7937A-7267-40B2-8737-5A7F5CCC7126}" destId="{02E50500-CE14-4595-B191-C5CEB5980067}" srcOrd="8" destOrd="0" presId="urn:microsoft.com/office/officeart/2005/8/layout/process2"/>
    <dgm:cxn modelId="{C4DB0684-579D-4A01-BA80-2E916A363B56}" type="presParOf" srcId="{B4D7937A-7267-40B2-8737-5A7F5CCC7126}" destId="{53930E08-D0C0-404E-87CF-179DD43631B1}" srcOrd="9" destOrd="0" presId="urn:microsoft.com/office/officeart/2005/8/layout/process2"/>
    <dgm:cxn modelId="{0E48EFB8-B572-4C6E-AB67-55EBB268645B}" type="presParOf" srcId="{53930E08-D0C0-404E-87CF-179DD43631B1}" destId="{14A1B70A-5786-466C-A26D-C636FFEEB6C0}" srcOrd="0" destOrd="0" presId="urn:microsoft.com/office/officeart/2005/8/layout/process2"/>
    <dgm:cxn modelId="{605DB001-8193-4BD7-A2C5-B86AC054C667}" type="presParOf" srcId="{B4D7937A-7267-40B2-8737-5A7F5CCC7126}" destId="{34CFAF2A-DC69-4860-B533-5561B6044C72}" srcOrd="10"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BFD6D2-F665-4830-A841-512B1D51B909}">
      <dsp:nvSpPr>
        <dsp:cNvPr id="0" name=""/>
        <dsp:cNvSpPr/>
      </dsp:nvSpPr>
      <dsp:spPr>
        <a:xfrm>
          <a:off x="3258957" y="2032000"/>
          <a:ext cx="506536" cy="1447800"/>
        </a:xfrm>
        <a:custGeom>
          <a:avLst/>
          <a:gdLst/>
          <a:ahLst/>
          <a:cxnLst/>
          <a:rect l="0" t="0" r="0" b="0"/>
          <a:pathLst>
            <a:path>
              <a:moveTo>
                <a:pt x="0" y="0"/>
              </a:moveTo>
              <a:lnTo>
                <a:pt x="253268" y="0"/>
              </a:lnTo>
              <a:lnTo>
                <a:pt x="253268" y="1447800"/>
              </a:lnTo>
              <a:lnTo>
                <a:pt x="506536" y="14478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473879" y="2717553"/>
        <a:ext cx="76692" cy="76692"/>
      </dsp:txXfrm>
    </dsp:sp>
    <dsp:sp modelId="{94F3CF55-C191-4806-B92C-EE23A0001F96}">
      <dsp:nvSpPr>
        <dsp:cNvPr id="0" name=""/>
        <dsp:cNvSpPr/>
      </dsp:nvSpPr>
      <dsp:spPr>
        <a:xfrm>
          <a:off x="3258957" y="2032000"/>
          <a:ext cx="506536" cy="482599"/>
        </a:xfrm>
        <a:custGeom>
          <a:avLst/>
          <a:gdLst/>
          <a:ahLst/>
          <a:cxnLst/>
          <a:rect l="0" t="0" r="0" b="0"/>
          <a:pathLst>
            <a:path>
              <a:moveTo>
                <a:pt x="0" y="0"/>
              </a:moveTo>
              <a:lnTo>
                <a:pt x="253268" y="0"/>
              </a:lnTo>
              <a:lnTo>
                <a:pt x="253268" y="482599"/>
              </a:lnTo>
              <a:lnTo>
                <a:pt x="506536" y="4825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494734" y="2255809"/>
        <a:ext cx="34981" cy="34981"/>
      </dsp:txXfrm>
    </dsp:sp>
    <dsp:sp modelId="{57A14D97-9101-46B2-BE91-41AA7C93ABAA}">
      <dsp:nvSpPr>
        <dsp:cNvPr id="0" name=""/>
        <dsp:cNvSpPr/>
      </dsp:nvSpPr>
      <dsp:spPr>
        <a:xfrm>
          <a:off x="3258957" y="1549399"/>
          <a:ext cx="506536" cy="482600"/>
        </a:xfrm>
        <a:custGeom>
          <a:avLst/>
          <a:gdLst/>
          <a:ahLst/>
          <a:cxnLst/>
          <a:rect l="0" t="0" r="0" b="0"/>
          <a:pathLst>
            <a:path>
              <a:moveTo>
                <a:pt x="0" y="482600"/>
              </a:moveTo>
              <a:lnTo>
                <a:pt x="253268" y="482600"/>
              </a:lnTo>
              <a:lnTo>
                <a:pt x="253268" y="0"/>
              </a:lnTo>
              <a:lnTo>
                <a:pt x="506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494734" y="1773209"/>
        <a:ext cx="34981" cy="34981"/>
      </dsp:txXfrm>
    </dsp:sp>
    <dsp:sp modelId="{C928C798-D8D3-40E8-9D3D-DDC7F600AEEA}">
      <dsp:nvSpPr>
        <dsp:cNvPr id="0" name=""/>
        <dsp:cNvSpPr/>
      </dsp:nvSpPr>
      <dsp:spPr>
        <a:xfrm>
          <a:off x="3258957" y="584199"/>
          <a:ext cx="506536" cy="1447800"/>
        </a:xfrm>
        <a:custGeom>
          <a:avLst/>
          <a:gdLst/>
          <a:ahLst/>
          <a:cxnLst/>
          <a:rect l="0" t="0" r="0" b="0"/>
          <a:pathLst>
            <a:path>
              <a:moveTo>
                <a:pt x="0" y="1447800"/>
              </a:moveTo>
              <a:lnTo>
                <a:pt x="253268" y="1447800"/>
              </a:lnTo>
              <a:lnTo>
                <a:pt x="253268" y="0"/>
              </a:lnTo>
              <a:lnTo>
                <a:pt x="50653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473879" y="1269753"/>
        <a:ext cx="76692" cy="76692"/>
      </dsp:txXfrm>
    </dsp:sp>
    <dsp:sp modelId="{FA6FD16A-AFEB-4CA4-8565-33EA509F50EB}">
      <dsp:nvSpPr>
        <dsp:cNvPr id="0" name=""/>
        <dsp:cNvSpPr/>
      </dsp:nvSpPr>
      <dsp:spPr>
        <a:xfrm rot="16200000">
          <a:off x="840877" y="1645920"/>
          <a:ext cx="4064000" cy="7721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2222500">
            <a:lnSpc>
              <a:spcPct val="90000"/>
            </a:lnSpc>
            <a:spcBef>
              <a:spcPct val="0"/>
            </a:spcBef>
            <a:spcAft>
              <a:spcPct val="35000"/>
            </a:spcAft>
          </a:pPr>
          <a:r>
            <a:rPr lang="id-ID" sz="5000" kern="1200" dirty="0" smtClean="0">
              <a:latin typeface="Candara" panose="020E0502030303020204" pitchFamily="34" charset="0"/>
            </a:rPr>
            <a:t>4 Sebab Ilhad</a:t>
          </a:r>
          <a:endParaRPr lang="id-ID" sz="5000" kern="1200" dirty="0">
            <a:latin typeface="Candara" panose="020E0502030303020204" pitchFamily="34" charset="0"/>
          </a:endParaRPr>
        </a:p>
      </dsp:txBody>
      <dsp:txXfrm>
        <a:off x="840877" y="1645920"/>
        <a:ext cx="4064000" cy="772160"/>
      </dsp:txXfrm>
    </dsp:sp>
    <dsp:sp modelId="{9873399F-8306-4B97-ABA7-735D08E87854}">
      <dsp:nvSpPr>
        <dsp:cNvPr id="0" name=""/>
        <dsp:cNvSpPr/>
      </dsp:nvSpPr>
      <dsp:spPr>
        <a:xfrm>
          <a:off x="3765494" y="198119"/>
          <a:ext cx="2532684" cy="7721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d-ID" sz="1400" kern="1200" dirty="0" smtClean="0">
              <a:latin typeface="Candara" panose="020E0502030303020204" pitchFamily="34" charset="0"/>
            </a:rPr>
            <a:t>Tidak memahami hakikat agama secara benar (</a:t>
          </a:r>
          <a:r>
            <a:rPr lang="id-ID" sz="1400" i="1" kern="1200" dirty="0" smtClean="0">
              <a:latin typeface="Candara" panose="020E0502030303020204" pitchFamily="34" charset="0"/>
            </a:rPr>
            <a:t>ummiyyah diniyyah</a:t>
          </a:r>
          <a:r>
            <a:rPr lang="id-ID" sz="1400" kern="1200" dirty="0" smtClean="0">
              <a:latin typeface="Candara" panose="020E0502030303020204" pitchFamily="34" charset="0"/>
            </a:rPr>
            <a:t>)</a:t>
          </a:r>
          <a:endParaRPr lang="id-ID" sz="1400" kern="1200" dirty="0">
            <a:latin typeface="Candara" panose="020E0502030303020204" pitchFamily="34" charset="0"/>
          </a:endParaRPr>
        </a:p>
      </dsp:txBody>
      <dsp:txXfrm>
        <a:off x="3765494" y="198119"/>
        <a:ext cx="2532684" cy="772160"/>
      </dsp:txXfrm>
    </dsp:sp>
    <dsp:sp modelId="{8BEBB5D5-08E0-4EBC-B6A0-CF4F36B83EF8}">
      <dsp:nvSpPr>
        <dsp:cNvPr id="0" name=""/>
        <dsp:cNvSpPr/>
      </dsp:nvSpPr>
      <dsp:spPr>
        <a:xfrm>
          <a:off x="3765494" y="1163319"/>
          <a:ext cx="2532684" cy="7721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d-ID" sz="1400" kern="1200" dirty="0" smtClean="0">
              <a:latin typeface="Candara" panose="020E0502030303020204" pitchFamily="34" charset="0"/>
            </a:rPr>
            <a:t>Buruknya penyampaian agama di berbagai media (</a:t>
          </a:r>
          <a:r>
            <a:rPr lang="id-ID" sz="1400" i="1" kern="1200" dirty="0" smtClean="0">
              <a:latin typeface="Candara" panose="020E0502030303020204" pitchFamily="34" charset="0"/>
            </a:rPr>
            <a:t>qubh al-khithab al-islami al-mu’ashir</a:t>
          </a:r>
          <a:r>
            <a:rPr lang="id-ID" sz="1400" kern="1200" dirty="0" smtClean="0">
              <a:latin typeface="Candara" panose="020E0502030303020204" pitchFamily="34" charset="0"/>
            </a:rPr>
            <a:t>)</a:t>
          </a:r>
          <a:endParaRPr lang="id-ID" sz="1400" kern="1200" dirty="0">
            <a:latin typeface="Candara" panose="020E0502030303020204" pitchFamily="34" charset="0"/>
          </a:endParaRPr>
        </a:p>
      </dsp:txBody>
      <dsp:txXfrm>
        <a:off x="3765494" y="1163319"/>
        <a:ext cx="2532684" cy="772160"/>
      </dsp:txXfrm>
    </dsp:sp>
    <dsp:sp modelId="{273C7015-F59F-4749-A286-3FB8356BD7D2}">
      <dsp:nvSpPr>
        <dsp:cNvPr id="0" name=""/>
        <dsp:cNvSpPr/>
      </dsp:nvSpPr>
      <dsp:spPr>
        <a:xfrm>
          <a:off x="3765494" y="2128519"/>
          <a:ext cx="2532684" cy="7721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d-ID" sz="1400" kern="1200" dirty="0" smtClean="0">
              <a:latin typeface="Candara" panose="020E0502030303020204" pitchFamily="34" charset="0"/>
            </a:rPr>
            <a:t>Anggapan bahwa agama adalah pengambat kemajuan</a:t>
          </a:r>
          <a:endParaRPr lang="id-ID" sz="1400" kern="1200" dirty="0">
            <a:latin typeface="Candara" panose="020E0502030303020204" pitchFamily="34" charset="0"/>
          </a:endParaRPr>
        </a:p>
      </dsp:txBody>
      <dsp:txXfrm>
        <a:off x="3765494" y="2128519"/>
        <a:ext cx="2532684" cy="772160"/>
      </dsp:txXfrm>
    </dsp:sp>
    <dsp:sp modelId="{9E93796F-79BD-4F6E-BC5C-9C52CE121E90}">
      <dsp:nvSpPr>
        <dsp:cNvPr id="0" name=""/>
        <dsp:cNvSpPr/>
      </dsp:nvSpPr>
      <dsp:spPr>
        <a:xfrm>
          <a:off x="3765494" y="3093720"/>
          <a:ext cx="2532684" cy="7721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d-ID" sz="1400" kern="1200" dirty="0" smtClean="0">
              <a:latin typeface="Candara" panose="020E0502030303020204" pitchFamily="34" charset="0"/>
            </a:rPr>
            <a:t>Keterbukaan terhadap berbagai budaya dan peradaban, tanpa mampu </a:t>
          </a:r>
          <a:r>
            <a:rPr lang="en-US" sz="1400" kern="1200" dirty="0" err="1" smtClean="0">
              <a:latin typeface="Candara" panose="020E0502030303020204" pitchFamily="34" charset="0"/>
            </a:rPr>
            <a:t>memfilternya</a:t>
          </a:r>
          <a:endParaRPr lang="id-ID" sz="1400" kern="1200" dirty="0">
            <a:latin typeface="Candara" panose="020E0502030303020204" pitchFamily="34" charset="0"/>
          </a:endParaRPr>
        </a:p>
      </dsp:txBody>
      <dsp:txXfrm>
        <a:off x="3765494" y="3093720"/>
        <a:ext cx="2532684" cy="772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5A302-C0AC-4FD9-B5B4-DCA2B3933B18}">
      <dsp:nvSpPr>
        <dsp:cNvPr id="0" name=""/>
        <dsp:cNvSpPr/>
      </dsp:nvSpPr>
      <dsp:spPr>
        <a:xfrm>
          <a:off x="0" y="494981"/>
          <a:ext cx="8186766" cy="7812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996B78-0F10-4B4B-8A9B-E28CA4B05DFC}">
      <dsp:nvSpPr>
        <dsp:cNvPr id="0" name=""/>
        <dsp:cNvSpPr/>
      </dsp:nvSpPr>
      <dsp:spPr>
        <a:xfrm>
          <a:off x="409338" y="37421"/>
          <a:ext cx="5730736" cy="9151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608" tIns="0" rIns="216608" bIns="0" numCol="1" spcCol="1270" anchor="ctr" anchorCtr="0">
          <a:noAutofit/>
        </a:bodyPr>
        <a:lstStyle/>
        <a:p>
          <a:pPr lvl="0" algn="l" defTabSz="889000">
            <a:lnSpc>
              <a:spcPct val="90000"/>
            </a:lnSpc>
            <a:spcBef>
              <a:spcPct val="0"/>
            </a:spcBef>
            <a:spcAft>
              <a:spcPct val="35000"/>
            </a:spcAft>
          </a:pPr>
          <a:r>
            <a:rPr lang="en-US" sz="2000" kern="1200" dirty="0" err="1" smtClean="0">
              <a:latin typeface="Candara" pitchFamily="34" charset="0"/>
            </a:rPr>
            <a:t>Penyebab</a:t>
          </a:r>
          <a:r>
            <a:rPr lang="en-US" sz="2000" kern="1200" dirty="0" smtClean="0">
              <a:latin typeface="Candara" pitchFamily="34" charset="0"/>
            </a:rPr>
            <a:t> </a:t>
          </a:r>
          <a:r>
            <a:rPr lang="en-US" sz="2000" kern="1200" dirty="0" err="1" smtClean="0">
              <a:latin typeface="Candara" pitchFamily="34" charset="0"/>
            </a:rPr>
            <a:t>Munculnya</a:t>
          </a:r>
          <a:r>
            <a:rPr lang="en-US" sz="2000" kern="1200" dirty="0" smtClean="0">
              <a:latin typeface="Candara" pitchFamily="34" charset="0"/>
            </a:rPr>
            <a:t> </a:t>
          </a:r>
          <a:r>
            <a:rPr lang="en-US" sz="2000" kern="1200" dirty="0" err="1" smtClean="0">
              <a:latin typeface="Candara" pitchFamily="34" charset="0"/>
            </a:rPr>
            <a:t>Perbedaan</a:t>
          </a:r>
          <a:r>
            <a:rPr lang="en-US" sz="2000" kern="1200" dirty="0" smtClean="0">
              <a:latin typeface="Candara" pitchFamily="34" charset="0"/>
            </a:rPr>
            <a:t> di Tengah </a:t>
          </a:r>
          <a:r>
            <a:rPr lang="en-US" sz="2000" kern="1200" dirty="0" err="1" smtClean="0">
              <a:latin typeface="Candara" pitchFamily="34" charset="0"/>
            </a:rPr>
            <a:t>Umat</a:t>
          </a:r>
          <a:r>
            <a:rPr lang="en-US" sz="2000" kern="1200" dirty="0" smtClean="0">
              <a:latin typeface="Candara" pitchFamily="34" charset="0"/>
            </a:rPr>
            <a:t> Islam</a:t>
          </a:r>
          <a:endParaRPr lang="en-US" sz="2000" kern="1200" dirty="0">
            <a:latin typeface="Candara" pitchFamily="34" charset="0"/>
          </a:endParaRPr>
        </a:p>
      </dsp:txBody>
      <dsp:txXfrm>
        <a:off x="454010" y="82093"/>
        <a:ext cx="5641392" cy="825776"/>
      </dsp:txXfrm>
    </dsp:sp>
    <dsp:sp modelId="{62FF7E47-71F4-4ECE-B350-0E86AE2C5CC0}">
      <dsp:nvSpPr>
        <dsp:cNvPr id="0" name=""/>
        <dsp:cNvSpPr/>
      </dsp:nvSpPr>
      <dsp:spPr>
        <a:xfrm>
          <a:off x="0" y="1901141"/>
          <a:ext cx="8186766" cy="7812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1D5023-94BF-406E-AD5B-EBA41D57C12D}">
      <dsp:nvSpPr>
        <dsp:cNvPr id="0" name=""/>
        <dsp:cNvSpPr/>
      </dsp:nvSpPr>
      <dsp:spPr>
        <a:xfrm>
          <a:off x="409338" y="1443581"/>
          <a:ext cx="5730736" cy="91512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608" tIns="0" rIns="216608" bIns="0" numCol="1" spcCol="1270" anchor="ctr" anchorCtr="0">
          <a:noAutofit/>
        </a:bodyPr>
        <a:lstStyle/>
        <a:p>
          <a:pPr lvl="0" algn="l" defTabSz="889000">
            <a:lnSpc>
              <a:spcPct val="90000"/>
            </a:lnSpc>
            <a:spcBef>
              <a:spcPct val="0"/>
            </a:spcBef>
            <a:spcAft>
              <a:spcPct val="35000"/>
            </a:spcAft>
          </a:pPr>
          <a:r>
            <a:rPr lang="en-US" sz="2000" kern="1200" dirty="0" err="1" smtClean="0">
              <a:latin typeface="Candara" pitchFamily="34" charset="0"/>
            </a:rPr>
            <a:t>Bagaimana</a:t>
          </a:r>
          <a:r>
            <a:rPr lang="en-US" sz="2000" kern="1200" dirty="0" smtClean="0">
              <a:latin typeface="Candara" pitchFamily="34" charset="0"/>
            </a:rPr>
            <a:t> </a:t>
          </a:r>
          <a:r>
            <a:rPr lang="en-US" sz="2000" kern="1200" dirty="0" err="1" smtClean="0">
              <a:latin typeface="Candara" pitchFamily="34" charset="0"/>
            </a:rPr>
            <a:t>Menyikapi</a:t>
          </a:r>
          <a:r>
            <a:rPr lang="en-US" sz="2000" kern="1200" dirty="0" smtClean="0">
              <a:latin typeface="Candara" pitchFamily="34" charset="0"/>
            </a:rPr>
            <a:t> </a:t>
          </a:r>
          <a:r>
            <a:rPr lang="en-US" sz="2000" kern="1200" dirty="0" err="1" smtClean="0">
              <a:latin typeface="Candara" pitchFamily="34" charset="0"/>
            </a:rPr>
            <a:t>Perbedaan</a:t>
          </a:r>
          <a:endParaRPr lang="en-US" sz="2000" kern="1200" dirty="0">
            <a:latin typeface="Candara" pitchFamily="34" charset="0"/>
          </a:endParaRPr>
        </a:p>
      </dsp:txBody>
      <dsp:txXfrm>
        <a:off x="454010" y="1488253"/>
        <a:ext cx="5641392" cy="825776"/>
      </dsp:txXfrm>
    </dsp:sp>
    <dsp:sp modelId="{55BB665C-5EF5-4DE1-A7B7-FE315537A01D}">
      <dsp:nvSpPr>
        <dsp:cNvPr id="0" name=""/>
        <dsp:cNvSpPr/>
      </dsp:nvSpPr>
      <dsp:spPr>
        <a:xfrm>
          <a:off x="0" y="3307301"/>
          <a:ext cx="8186766" cy="7812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8877E6-C9DF-4978-A541-DE4414FD8412}">
      <dsp:nvSpPr>
        <dsp:cNvPr id="0" name=""/>
        <dsp:cNvSpPr/>
      </dsp:nvSpPr>
      <dsp:spPr>
        <a:xfrm>
          <a:off x="409338" y="2849741"/>
          <a:ext cx="5730736" cy="9151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608" tIns="0" rIns="216608" bIns="0" numCol="1" spcCol="1270" anchor="ctr" anchorCtr="0">
          <a:noAutofit/>
        </a:bodyPr>
        <a:lstStyle/>
        <a:p>
          <a:pPr lvl="0" algn="l" defTabSz="889000">
            <a:lnSpc>
              <a:spcPct val="90000"/>
            </a:lnSpc>
            <a:spcBef>
              <a:spcPct val="0"/>
            </a:spcBef>
            <a:spcAft>
              <a:spcPct val="35000"/>
            </a:spcAft>
          </a:pPr>
          <a:r>
            <a:rPr lang="en-US" sz="2000" kern="1200" dirty="0" smtClean="0">
              <a:latin typeface="Candara" pitchFamily="34" charset="0"/>
            </a:rPr>
            <a:t>Kita </a:t>
          </a:r>
          <a:r>
            <a:rPr lang="en-US" sz="2000" kern="1200" dirty="0" err="1" smtClean="0">
              <a:latin typeface="Candara" pitchFamily="34" charset="0"/>
            </a:rPr>
            <a:t>dan</a:t>
          </a:r>
          <a:r>
            <a:rPr lang="en-US" sz="2000" kern="1200" dirty="0" smtClean="0">
              <a:latin typeface="Candara" pitchFamily="34" charset="0"/>
            </a:rPr>
            <a:t> </a:t>
          </a:r>
          <a:r>
            <a:rPr lang="en-US" sz="2000" kern="1200" dirty="0" err="1" smtClean="0">
              <a:latin typeface="Candara" pitchFamily="34" charset="0"/>
            </a:rPr>
            <a:t>Berita-Berita</a:t>
          </a:r>
          <a:r>
            <a:rPr lang="en-US" sz="2000" kern="1200" dirty="0" smtClean="0">
              <a:latin typeface="Candara" pitchFamily="34" charset="0"/>
            </a:rPr>
            <a:t> di </a:t>
          </a:r>
          <a:r>
            <a:rPr lang="en-US" sz="2000" kern="1200" dirty="0" err="1" smtClean="0">
              <a:latin typeface="Candara" pitchFamily="34" charset="0"/>
            </a:rPr>
            <a:t>Sekitar</a:t>
          </a:r>
          <a:r>
            <a:rPr lang="en-US" sz="2000" kern="1200" dirty="0" smtClean="0">
              <a:latin typeface="Candara" pitchFamily="34" charset="0"/>
            </a:rPr>
            <a:t> Kita</a:t>
          </a:r>
          <a:endParaRPr lang="en-US" sz="2000" kern="1200" dirty="0">
            <a:latin typeface="Candara" pitchFamily="34" charset="0"/>
          </a:endParaRPr>
        </a:p>
      </dsp:txBody>
      <dsp:txXfrm>
        <a:off x="454010" y="2894413"/>
        <a:ext cx="5641392" cy="8257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D1349-BA4E-4772-8511-1CC6BFD6B67C}">
      <dsp:nvSpPr>
        <dsp:cNvPr id="0" name=""/>
        <dsp:cNvSpPr/>
      </dsp:nvSpPr>
      <dsp:spPr>
        <a:xfrm>
          <a:off x="4085" y="1722097"/>
          <a:ext cx="2163534" cy="108176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Candara" panose="020E0502030303020204" pitchFamily="34" charset="0"/>
            </a:rPr>
            <a:t>Ikhtilaf</a:t>
          </a:r>
          <a:endParaRPr lang="id-ID" sz="2000" kern="1200" dirty="0">
            <a:latin typeface="Candara" panose="020E0502030303020204" pitchFamily="34" charset="0"/>
          </a:endParaRPr>
        </a:p>
      </dsp:txBody>
      <dsp:txXfrm>
        <a:off x="35769" y="1753781"/>
        <a:ext cx="2100166" cy="1018399"/>
      </dsp:txXfrm>
    </dsp:sp>
    <dsp:sp modelId="{B3B19CE0-9B58-4400-8EAA-F91EA1E13C88}">
      <dsp:nvSpPr>
        <dsp:cNvPr id="0" name=""/>
        <dsp:cNvSpPr/>
      </dsp:nvSpPr>
      <dsp:spPr>
        <a:xfrm rot="19457599">
          <a:off x="2067446" y="1930462"/>
          <a:ext cx="1065760" cy="43022"/>
        </a:xfrm>
        <a:custGeom>
          <a:avLst/>
          <a:gdLst/>
          <a:ahLst/>
          <a:cxnLst/>
          <a:rect l="0" t="0" r="0" b="0"/>
          <a:pathLst>
            <a:path>
              <a:moveTo>
                <a:pt x="0" y="21511"/>
              </a:moveTo>
              <a:lnTo>
                <a:pt x="1065760" y="21511"/>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2573682" y="1925329"/>
        <a:ext cx="53288" cy="53288"/>
      </dsp:txXfrm>
    </dsp:sp>
    <dsp:sp modelId="{65718E56-842D-4AA3-A680-BB90D93B9EBD}">
      <dsp:nvSpPr>
        <dsp:cNvPr id="0" name=""/>
        <dsp:cNvSpPr/>
      </dsp:nvSpPr>
      <dsp:spPr>
        <a:xfrm>
          <a:off x="3033032" y="1100081"/>
          <a:ext cx="2163534" cy="108176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i="1" kern="1200" dirty="0" err="1" smtClean="0">
              <a:latin typeface="Candara" panose="020E0502030303020204" pitchFamily="34" charset="0"/>
            </a:rPr>
            <a:t>Tadhadh</a:t>
          </a:r>
          <a:endParaRPr lang="id-ID" sz="2000" i="1" kern="1200" dirty="0">
            <a:latin typeface="Candara" panose="020E0502030303020204" pitchFamily="34" charset="0"/>
          </a:endParaRPr>
        </a:p>
      </dsp:txBody>
      <dsp:txXfrm>
        <a:off x="3064716" y="1131765"/>
        <a:ext cx="2100166" cy="1018399"/>
      </dsp:txXfrm>
    </dsp:sp>
    <dsp:sp modelId="{C756589F-B754-45F0-9C84-EDAEC308BC6B}">
      <dsp:nvSpPr>
        <dsp:cNvPr id="0" name=""/>
        <dsp:cNvSpPr/>
      </dsp:nvSpPr>
      <dsp:spPr>
        <a:xfrm>
          <a:off x="5196567" y="1619454"/>
          <a:ext cx="865413" cy="43022"/>
        </a:xfrm>
        <a:custGeom>
          <a:avLst/>
          <a:gdLst/>
          <a:ahLst/>
          <a:cxnLst/>
          <a:rect l="0" t="0" r="0" b="0"/>
          <a:pathLst>
            <a:path>
              <a:moveTo>
                <a:pt x="0" y="21511"/>
              </a:moveTo>
              <a:lnTo>
                <a:pt x="865413" y="21511"/>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607638" y="1619330"/>
        <a:ext cx="43270" cy="43270"/>
      </dsp:txXfrm>
    </dsp:sp>
    <dsp:sp modelId="{414D6F28-B6C0-46F1-B092-6431EC0EC54A}">
      <dsp:nvSpPr>
        <dsp:cNvPr id="0" name=""/>
        <dsp:cNvSpPr/>
      </dsp:nvSpPr>
      <dsp:spPr>
        <a:xfrm>
          <a:off x="6061980" y="1100081"/>
          <a:ext cx="2163534" cy="108176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Candara" panose="020E0502030303020204" pitchFamily="34" charset="0"/>
            </a:rPr>
            <a:t>Antar</a:t>
          </a:r>
          <a:r>
            <a:rPr lang="en-US" sz="2000" kern="1200" dirty="0" smtClean="0">
              <a:latin typeface="Candara" panose="020E0502030303020204" pitchFamily="34" charset="0"/>
            </a:rPr>
            <a:t> </a:t>
          </a:r>
          <a:r>
            <a:rPr lang="en-US" sz="2000" kern="1200" dirty="0" err="1" smtClean="0">
              <a:latin typeface="Candara" panose="020E0502030303020204" pitchFamily="34" charset="0"/>
            </a:rPr>
            <a:t>varian</a:t>
          </a:r>
          <a:r>
            <a:rPr lang="en-US" sz="2000" kern="1200" dirty="0" smtClean="0">
              <a:latin typeface="Candara" panose="020E0502030303020204" pitchFamily="34" charset="0"/>
            </a:rPr>
            <a:t> </a:t>
          </a:r>
          <a:r>
            <a:rPr lang="en-US" sz="2000" kern="1200" dirty="0" err="1" smtClean="0">
              <a:latin typeface="Candara" panose="020E0502030303020204" pitchFamily="34" charset="0"/>
            </a:rPr>
            <a:t>pendapat</a:t>
          </a:r>
          <a:r>
            <a:rPr lang="en-US" sz="2000" kern="1200" dirty="0" smtClean="0">
              <a:latin typeface="Candara" panose="020E0502030303020204" pitchFamily="34" charset="0"/>
            </a:rPr>
            <a:t> </a:t>
          </a:r>
          <a:r>
            <a:rPr lang="en-US" sz="2000" kern="1200" dirty="0" err="1" smtClean="0">
              <a:latin typeface="Candara" panose="020E0502030303020204" pitchFamily="34" charset="0"/>
            </a:rPr>
            <a:t>saling</a:t>
          </a:r>
          <a:r>
            <a:rPr lang="en-US" sz="2000" kern="1200" dirty="0" smtClean="0">
              <a:latin typeface="Candara" panose="020E0502030303020204" pitchFamily="34" charset="0"/>
            </a:rPr>
            <a:t> </a:t>
          </a:r>
          <a:r>
            <a:rPr lang="en-US" sz="2000" kern="1200" dirty="0" err="1" smtClean="0">
              <a:latin typeface="Candara" panose="020E0502030303020204" pitchFamily="34" charset="0"/>
            </a:rPr>
            <a:t>menafikan</a:t>
          </a:r>
          <a:endParaRPr lang="id-ID" sz="2000" kern="1200" dirty="0">
            <a:latin typeface="Candara" panose="020E0502030303020204" pitchFamily="34" charset="0"/>
          </a:endParaRPr>
        </a:p>
      </dsp:txBody>
      <dsp:txXfrm>
        <a:off x="6093664" y="1131765"/>
        <a:ext cx="2100166" cy="1018399"/>
      </dsp:txXfrm>
    </dsp:sp>
    <dsp:sp modelId="{ECD4E6DF-9346-46E5-B659-5057665ECED6}">
      <dsp:nvSpPr>
        <dsp:cNvPr id="0" name=""/>
        <dsp:cNvSpPr/>
      </dsp:nvSpPr>
      <dsp:spPr>
        <a:xfrm rot="2142401">
          <a:off x="2067446" y="2552478"/>
          <a:ext cx="1065760" cy="43022"/>
        </a:xfrm>
        <a:custGeom>
          <a:avLst/>
          <a:gdLst/>
          <a:ahLst/>
          <a:cxnLst/>
          <a:rect l="0" t="0" r="0" b="0"/>
          <a:pathLst>
            <a:path>
              <a:moveTo>
                <a:pt x="0" y="21511"/>
              </a:moveTo>
              <a:lnTo>
                <a:pt x="1065760" y="21511"/>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2573682" y="2547345"/>
        <a:ext cx="53288" cy="53288"/>
      </dsp:txXfrm>
    </dsp:sp>
    <dsp:sp modelId="{54F4172C-A5A5-478F-8F61-291B75B21E51}">
      <dsp:nvSpPr>
        <dsp:cNvPr id="0" name=""/>
        <dsp:cNvSpPr/>
      </dsp:nvSpPr>
      <dsp:spPr>
        <a:xfrm>
          <a:off x="3033032" y="2344114"/>
          <a:ext cx="2163534" cy="108176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i="1" kern="1200" dirty="0" err="1" smtClean="0">
              <a:latin typeface="Candara" panose="020E0502030303020204" pitchFamily="34" charset="0"/>
            </a:rPr>
            <a:t>Tanawwu</a:t>
          </a:r>
          <a:r>
            <a:rPr lang="en-US" sz="2000" i="1" kern="1200" dirty="0" smtClean="0">
              <a:latin typeface="Candara" panose="020E0502030303020204" pitchFamily="34" charset="0"/>
            </a:rPr>
            <a:t>’</a:t>
          </a:r>
          <a:endParaRPr lang="id-ID" sz="2000" i="1" kern="1200" dirty="0">
            <a:latin typeface="Candara" panose="020E0502030303020204" pitchFamily="34" charset="0"/>
          </a:endParaRPr>
        </a:p>
      </dsp:txBody>
      <dsp:txXfrm>
        <a:off x="3064716" y="2375798"/>
        <a:ext cx="2100166" cy="1018399"/>
      </dsp:txXfrm>
    </dsp:sp>
    <dsp:sp modelId="{01948E14-7E15-418D-BFED-0808712E7C09}">
      <dsp:nvSpPr>
        <dsp:cNvPr id="0" name=""/>
        <dsp:cNvSpPr/>
      </dsp:nvSpPr>
      <dsp:spPr>
        <a:xfrm>
          <a:off x="5196567" y="2863486"/>
          <a:ext cx="865413" cy="43022"/>
        </a:xfrm>
        <a:custGeom>
          <a:avLst/>
          <a:gdLst/>
          <a:ahLst/>
          <a:cxnLst/>
          <a:rect l="0" t="0" r="0" b="0"/>
          <a:pathLst>
            <a:path>
              <a:moveTo>
                <a:pt x="0" y="21511"/>
              </a:moveTo>
              <a:lnTo>
                <a:pt x="865413" y="21511"/>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607638" y="2863362"/>
        <a:ext cx="43270" cy="43270"/>
      </dsp:txXfrm>
    </dsp:sp>
    <dsp:sp modelId="{A046B6FF-7E3E-4F6E-944E-689E4543AEA2}">
      <dsp:nvSpPr>
        <dsp:cNvPr id="0" name=""/>
        <dsp:cNvSpPr/>
      </dsp:nvSpPr>
      <dsp:spPr>
        <a:xfrm>
          <a:off x="6061980" y="2344114"/>
          <a:ext cx="2163534" cy="1081767"/>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Candara" panose="020E0502030303020204" pitchFamily="34" charset="0"/>
            </a:rPr>
            <a:t>Antar</a:t>
          </a:r>
          <a:r>
            <a:rPr lang="en-US" sz="2000" kern="1200" dirty="0" smtClean="0">
              <a:latin typeface="Candara" panose="020E0502030303020204" pitchFamily="34" charset="0"/>
            </a:rPr>
            <a:t> </a:t>
          </a:r>
          <a:r>
            <a:rPr lang="en-US" sz="2000" kern="1200" dirty="0" err="1" smtClean="0">
              <a:latin typeface="Candara" panose="020E0502030303020204" pitchFamily="34" charset="0"/>
            </a:rPr>
            <a:t>varian</a:t>
          </a:r>
          <a:r>
            <a:rPr lang="en-US" sz="2000" kern="1200" dirty="0" smtClean="0">
              <a:latin typeface="Candara" panose="020E0502030303020204" pitchFamily="34" charset="0"/>
            </a:rPr>
            <a:t> </a:t>
          </a:r>
          <a:r>
            <a:rPr lang="en-US" sz="2000" kern="1200" dirty="0" err="1" smtClean="0">
              <a:latin typeface="Candara" panose="020E0502030303020204" pitchFamily="34" charset="0"/>
            </a:rPr>
            <a:t>pendapat</a:t>
          </a:r>
          <a:r>
            <a:rPr lang="en-US" sz="2000" kern="1200" dirty="0" smtClean="0">
              <a:latin typeface="Candara" panose="020E0502030303020204" pitchFamily="34" charset="0"/>
            </a:rPr>
            <a:t> </a:t>
          </a:r>
          <a:r>
            <a:rPr lang="en-US" sz="2000" kern="1200" dirty="0" err="1" smtClean="0">
              <a:latin typeface="Candara" panose="020E0502030303020204" pitchFamily="34" charset="0"/>
            </a:rPr>
            <a:t>tidak</a:t>
          </a:r>
          <a:r>
            <a:rPr lang="en-US" sz="2000" kern="1200" dirty="0" smtClean="0">
              <a:latin typeface="Candara" panose="020E0502030303020204" pitchFamily="34" charset="0"/>
            </a:rPr>
            <a:t> </a:t>
          </a:r>
          <a:r>
            <a:rPr lang="en-US" sz="2000" kern="1200" dirty="0" err="1" smtClean="0">
              <a:latin typeface="Candara" panose="020E0502030303020204" pitchFamily="34" charset="0"/>
            </a:rPr>
            <a:t>saling</a:t>
          </a:r>
          <a:r>
            <a:rPr lang="en-US" sz="2000" kern="1200" dirty="0" smtClean="0">
              <a:latin typeface="Candara" panose="020E0502030303020204" pitchFamily="34" charset="0"/>
            </a:rPr>
            <a:t> </a:t>
          </a:r>
          <a:r>
            <a:rPr lang="en-US" sz="2000" kern="1200" dirty="0" err="1" smtClean="0">
              <a:latin typeface="Candara" panose="020E0502030303020204" pitchFamily="34" charset="0"/>
            </a:rPr>
            <a:t>menafikan</a:t>
          </a:r>
          <a:endParaRPr lang="id-ID" sz="2000" kern="1200" dirty="0">
            <a:latin typeface="Candara" panose="020E0502030303020204" pitchFamily="34" charset="0"/>
          </a:endParaRPr>
        </a:p>
      </dsp:txBody>
      <dsp:txXfrm>
        <a:off x="6093664" y="2375798"/>
        <a:ext cx="2100166" cy="10183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E4F824-D398-4819-B90C-F1D382779B01}">
      <dsp:nvSpPr>
        <dsp:cNvPr id="0" name=""/>
        <dsp:cNvSpPr/>
      </dsp:nvSpPr>
      <dsp:spPr>
        <a:xfrm>
          <a:off x="4544766" y="2754719"/>
          <a:ext cx="564116" cy="91440"/>
        </a:xfrm>
        <a:custGeom>
          <a:avLst/>
          <a:gdLst/>
          <a:ahLst/>
          <a:cxnLst/>
          <a:rect l="0" t="0" r="0" b="0"/>
          <a:pathLst>
            <a:path>
              <a:moveTo>
                <a:pt x="0" y="45720"/>
              </a:moveTo>
              <a:lnTo>
                <a:pt x="564116" y="45720"/>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812721" y="2786336"/>
        <a:ext cx="28205" cy="28205"/>
      </dsp:txXfrm>
    </dsp:sp>
    <dsp:sp modelId="{AA9C3776-614E-4443-B7BC-F2C06339BC4C}">
      <dsp:nvSpPr>
        <dsp:cNvPr id="0" name=""/>
        <dsp:cNvSpPr/>
      </dsp:nvSpPr>
      <dsp:spPr>
        <a:xfrm>
          <a:off x="1160070" y="2262981"/>
          <a:ext cx="564116" cy="537458"/>
        </a:xfrm>
        <a:custGeom>
          <a:avLst/>
          <a:gdLst/>
          <a:ahLst/>
          <a:cxnLst/>
          <a:rect l="0" t="0" r="0" b="0"/>
          <a:pathLst>
            <a:path>
              <a:moveTo>
                <a:pt x="0" y="0"/>
              </a:moveTo>
              <a:lnTo>
                <a:pt x="282058" y="0"/>
              </a:lnTo>
              <a:lnTo>
                <a:pt x="282058" y="537458"/>
              </a:lnTo>
              <a:lnTo>
                <a:pt x="564116" y="537458"/>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1422649" y="2512231"/>
        <a:ext cx="38957" cy="38957"/>
      </dsp:txXfrm>
    </dsp:sp>
    <dsp:sp modelId="{AFE12856-ACBA-4F38-8018-DD9CA8353EB7}">
      <dsp:nvSpPr>
        <dsp:cNvPr id="0" name=""/>
        <dsp:cNvSpPr/>
      </dsp:nvSpPr>
      <dsp:spPr>
        <a:xfrm>
          <a:off x="4544766" y="1679803"/>
          <a:ext cx="564116" cy="91440"/>
        </a:xfrm>
        <a:custGeom>
          <a:avLst/>
          <a:gdLst/>
          <a:ahLst/>
          <a:cxnLst/>
          <a:rect l="0" t="0" r="0" b="0"/>
          <a:pathLst>
            <a:path>
              <a:moveTo>
                <a:pt x="0" y="45720"/>
              </a:moveTo>
              <a:lnTo>
                <a:pt x="564116" y="45720"/>
              </a:lnTo>
            </a:path>
          </a:pathLst>
        </a:custGeom>
        <a:noFill/>
        <a:ln w="25400" cap="flat"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812721" y="1711420"/>
        <a:ext cx="28205" cy="28205"/>
      </dsp:txXfrm>
    </dsp:sp>
    <dsp:sp modelId="{B8E38919-B1F3-445B-8FB3-5EC919D145BE}">
      <dsp:nvSpPr>
        <dsp:cNvPr id="0" name=""/>
        <dsp:cNvSpPr/>
      </dsp:nvSpPr>
      <dsp:spPr>
        <a:xfrm>
          <a:off x="1160070" y="1725523"/>
          <a:ext cx="564116" cy="537458"/>
        </a:xfrm>
        <a:custGeom>
          <a:avLst/>
          <a:gdLst/>
          <a:ahLst/>
          <a:cxnLst/>
          <a:rect l="0" t="0" r="0" b="0"/>
          <a:pathLst>
            <a:path>
              <a:moveTo>
                <a:pt x="0" y="537458"/>
              </a:moveTo>
              <a:lnTo>
                <a:pt x="282058" y="537458"/>
              </a:lnTo>
              <a:lnTo>
                <a:pt x="282058" y="0"/>
              </a:lnTo>
              <a:lnTo>
                <a:pt x="564116" y="0"/>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1422649" y="1974773"/>
        <a:ext cx="38957" cy="38957"/>
      </dsp:txXfrm>
    </dsp:sp>
    <dsp:sp modelId="{58D2E88B-AF09-4F0C-A8E8-AFD5A97C2437}">
      <dsp:nvSpPr>
        <dsp:cNvPr id="0" name=""/>
        <dsp:cNvSpPr/>
      </dsp:nvSpPr>
      <dsp:spPr>
        <a:xfrm rot="16200000">
          <a:off x="-995962" y="1833015"/>
          <a:ext cx="3452133" cy="85993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Candara" panose="020E0502030303020204" pitchFamily="34" charset="0"/>
            </a:rPr>
            <a:t>Ikhtilaf</a:t>
          </a:r>
          <a:endParaRPr lang="id-ID" sz="2000" kern="1200" dirty="0">
            <a:latin typeface="Candara" panose="020E0502030303020204" pitchFamily="34" charset="0"/>
          </a:endParaRPr>
        </a:p>
      </dsp:txBody>
      <dsp:txXfrm>
        <a:off x="-995962" y="1833015"/>
        <a:ext cx="3452133" cy="859932"/>
      </dsp:txXfrm>
    </dsp:sp>
    <dsp:sp modelId="{E2022E26-8253-4AF2-BDE9-4C081EFC9606}">
      <dsp:nvSpPr>
        <dsp:cNvPr id="0" name=""/>
        <dsp:cNvSpPr/>
      </dsp:nvSpPr>
      <dsp:spPr>
        <a:xfrm>
          <a:off x="1724186" y="1295556"/>
          <a:ext cx="2820580" cy="859932"/>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i="1" kern="1200" dirty="0" smtClean="0">
              <a:latin typeface="Candara" panose="020E0502030303020204" pitchFamily="34" charset="0"/>
            </a:rPr>
            <a:t>‘</a:t>
          </a:r>
          <a:r>
            <a:rPr lang="en-US" sz="2000" i="1" kern="1200" dirty="0" err="1" smtClean="0">
              <a:latin typeface="Candara" panose="020E0502030303020204" pitchFamily="34" charset="0"/>
            </a:rPr>
            <a:t>Ilmi</a:t>
          </a:r>
          <a:endParaRPr lang="id-ID" sz="2000" i="1" kern="1200" dirty="0">
            <a:latin typeface="Candara" panose="020E0502030303020204" pitchFamily="34" charset="0"/>
          </a:endParaRPr>
        </a:p>
      </dsp:txBody>
      <dsp:txXfrm>
        <a:off x="1724186" y="1295556"/>
        <a:ext cx="2820580" cy="859932"/>
      </dsp:txXfrm>
    </dsp:sp>
    <dsp:sp modelId="{A794D646-282F-4EED-B4FB-0AA9BD6D7F12}">
      <dsp:nvSpPr>
        <dsp:cNvPr id="0" name=""/>
        <dsp:cNvSpPr/>
      </dsp:nvSpPr>
      <dsp:spPr>
        <a:xfrm>
          <a:off x="5108882" y="1295556"/>
          <a:ext cx="2820580" cy="859932"/>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err="1" smtClean="0">
              <a:latin typeface="Candara" panose="020E0502030303020204" pitchFamily="34" charset="0"/>
            </a:rPr>
            <a:t>Merupakan</a:t>
          </a:r>
          <a:r>
            <a:rPr lang="en-US" sz="1400" kern="1200" dirty="0" smtClean="0">
              <a:latin typeface="Candara" panose="020E0502030303020204" pitchFamily="34" charset="0"/>
            </a:rPr>
            <a:t> </a:t>
          </a:r>
          <a:r>
            <a:rPr lang="en-US" sz="1400" kern="1200" dirty="0" err="1" smtClean="0">
              <a:latin typeface="Candara" panose="020E0502030303020204" pitchFamily="34" charset="0"/>
            </a:rPr>
            <a:t>rahmat</a:t>
          </a:r>
          <a:r>
            <a:rPr lang="en-US" sz="1400" kern="1200" dirty="0" smtClean="0">
              <a:latin typeface="Candara" panose="020E0502030303020204" pitchFamily="34" charset="0"/>
            </a:rPr>
            <a:t>, </a:t>
          </a:r>
          <a:r>
            <a:rPr lang="en-US" sz="1400" kern="1200" dirty="0" err="1" smtClean="0">
              <a:latin typeface="Candara" panose="020E0502030303020204" pitchFamily="34" charset="0"/>
            </a:rPr>
            <a:t>bila</a:t>
          </a:r>
          <a:r>
            <a:rPr lang="en-US" sz="1400" kern="1200" dirty="0" smtClean="0">
              <a:latin typeface="Candara" panose="020E0502030303020204" pitchFamily="34" charset="0"/>
            </a:rPr>
            <a:t> </a:t>
          </a:r>
          <a:r>
            <a:rPr lang="en-US" sz="1400" kern="1200" dirty="0" err="1" smtClean="0">
              <a:latin typeface="Candara" panose="020E0502030303020204" pitchFamily="34" charset="0"/>
            </a:rPr>
            <a:t>sesuai</a:t>
          </a:r>
          <a:r>
            <a:rPr lang="en-US" sz="1400" kern="1200" dirty="0" smtClean="0">
              <a:latin typeface="Candara" panose="020E0502030303020204" pitchFamily="34" charset="0"/>
            </a:rPr>
            <a:t> </a:t>
          </a:r>
          <a:r>
            <a:rPr lang="en-US" sz="1400" kern="1200" dirty="0" err="1" smtClean="0">
              <a:latin typeface="Candara" panose="020E0502030303020204" pitchFamily="34" charset="0"/>
            </a:rPr>
            <a:t>dengan</a:t>
          </a:r>
          <a:r>
            <a:rPr lang="en-US" sz="1400" kern="1200" dirty="0" smtClean="0">
              <a:latin typeface="Candara" panose="020E0502030303020204" pitchFamily="34" charset="0"/>
            </a:rPr>
            <a:t> </a:t>
          </a:r>
          <a:r>
            <a:rPr lang="en-US" sz="1400" kern="1200" dirty="0" err="1" smtClean="0">
              <a:latin typeface="Candara" panose="020E0502030303020204" pitchFamily="34" charset="0"/>
            </a:rPr>
            <a:t>standar</a:t>
          </a:r>
          <a:r>
            <a:rPr lang="en-US" sz="1400" kern="1200" dirty="0" smtClean="0">
              <a:latin typeface="Candara" panose="020E0502030303020204" pitchFamily="34" charset="0"/>
            </a:rPr>
            <a:t> </a:t>
          </a:r>
          <a:r>
            <a:rPr lang="en-US" sz="1400" kern="1200" dirty="0" err="1" smtClean="0">
              <a:latin typeface="Candara" panose="020E0502030303020204" pitchFamily="34" charset="0"/>
            </a:rPr>
            <a:t>ilmu</a:t>
          </a:r>
          <a:r>
            <a:rPr lang="en-US" sz="1400" kern="1200" dirty="0" smtClean="0">
              <a:latin typeface="Candara" panose="020E0502030303020204" pitchFamily="34" charset="0"/>
            </a:rPr>
            <a:t> </a:t>
          </a:r>
          <a:r>
            <a:rPr lang="en-US" sz="1400" kern="1200" dirty="0" err="1" smtClean="0">
              <a:latin typeface="Candara" panose="020E0502030303020204" pitchFamily="34" charset="0"/>
            </a:rPr>
            <a:t>dan</a:t>
          </a:r>
          <a:r>
            <a:rPr lang="en-US" sz="1400" kern="1200" dirty="0" smtClean="0">
              <a:latin typeface="Candara" panose="020E0502030303020204" pitchFamily="34" charset="0"/>
            </a:rPr>
            <a:t> </a:t>
          </a:r>
          <a:r>
            <a:rPr lang="en-US" sz="1400" kern="1200" dirty="0" err="1" smtClean="0">
              <a:latin typeface="Candara" panose="020E0502030303020204" pitchFamily="34" charset="0"/>
            </a:rPr>
            <a:t>tidak</a:t>
          </a:r>
          <a:r>
            <a:rPr lang="en-US" sz="1400" kern="1200" dirty="0" smtClean="0">
              <a:latin typeface="Candara" panose="020E0502030303020204" pitchFamily="34" charset="0"/>
            </a:rPr>
            <a:t> </a:t>
          </a:r>
          <a:r>
            <a:rPr lang="en-US" sz="1400" kern="1200" dirty="0" err="1" smtClean="0">
              <a:latin typeface="Candara" panose="020E0502030303020204" pitchFamily="34" charset="0"/>
            </a:rPr>
            <a:t>keluar</a:t>
          </a:r>
          <a:r>
            <a:rPr lang="en-US" sz="1400" kern="1200" dirty="0" smtClean="0">
              <a:latin typeface="Candara" panose="020E0502030303020204" pitchFamily="34" charset="0"/>
            </a:rPr>
            <a:t> </a:t>
          </a:r>
          <a:r>
            <a:rPr lang="en-US" sz="1400" kern="1200" dirty="0" err="1" smtClean="0">
              <a:latin typeface="Candara" panose="020E0502030303020204" pitchFamily="34" charset="0"/>
            </a:rPr>
            <a:t>dari</a:t>
          </a:r>
          <a:r>
            <a:rPr lang="en-US" sz="1400" kern="1200" dirty="0" smtClean="0">
              <a:latin typeface="Candara" panose="020E0502030303020204" pitchFamily="34" charset="0"/>
            </a:rPr>
            <a:t> </a:t>
          </a:r>
          <a:r>
            <a:rPr lang="en-US" sz="1400" kern="1200" dirty="0" err="1" smtClean="0">
              <a:latin typeface="Candara" panose="020E0502030303020204" pitchFamily="34" charset="0"/>
            </a:rPr>
            <a:t>prinsip-prinsip</a:t>
          </a:r>
          <a:r>
            <a:rPr lang="en-US" sz="1400" kern="1200" dirty="0" smtClean="0">
              <a:latin typeface="Candara" panose="020E0502030303020204" pitchFamily="34" charset="0"/>
            </a:rPr>
            <a:t> agama</a:t>
          </a:r>
          <a:endParaRPr lang="id-ID" sz="1400" kern="1200" dirty="0">
            <a:latin typeface="Candara" panose="020E0502030303020204" pitchFamily="34" charset="0"/>
          </a:endParaRPr>
        </a:p>
      </dsp:txBody>
      <dsp:txXfrm>
        <a:off x="5108882" y="1295556"/>
        <a:ext cx="2820580" cy="859932"/>
      </dsp:txXfrm>
    </dsp:sp>
    <dsp:sp modelId="{2B2FA5C7-6233-4F21-B6CD-09857C161847}">
      <dsp:nvSpPr>
        <dsp:cNvPr id="0" name=""/>
        <dsp:cNvSpPr/>
      </dsp:nvSpPr>
      <dsp:spPr>
        <a:xfrm>
          <a:off x="1724186" y="2370473"/>
          <a:ext cx="2820580" cy="859932"/>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i="1" kern="1200" dirty="0" err="1" smtClean="0">
              <a:latin typeface="Candara" panose="020E0502030303020204" pitchFamily="34" charset="0"/>
            </a:rPr>
            <a:t>Mashlahi</a:t>
          </a:r>
          <a:endParaRPr lang="id-ID" sz="2000" i="1" kern="1200" dirty="0">
            <a:latin typeface="Candara" panose="020E0502030303020204" pitchFamily="34" charset="0"/>
          </a:endParaRPr>
        </a:p>
      </dsp:txBody>
      <dsp:txXfrm>
        <a:off x="1724186" y="2370473"/>
        <a:ext cx="2820580" cy="859932"/>
      </dsp:txXfrm>
    </dsp:sp>
    <dsp:sp modelId="{EBF5E92E-F98C-4576-A479-5AF01E4670D5}">
      <dsp:nvSpPr>
        <dsp:cNvPr id="0" name=""/>
        <dsp:cNvSpPr/>
      </dsp:nvSpPr>
      <dsp:spPr>
        <a:xfrm>
          <a:off x="5108882" y="2370473"/>
          <a:ext cx="2820580" cy="859932"/>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smtClean="0">
              <a:latin typeface="Candara" panose="020E0502030303020204" pitchFamily="34" charset="0"/>
            </a:rPr>
            <a:t>Merupakan</a:t>
          </a:r>
          <a:r>
            <a:rPr lang="en-US" sz="1200" kern="1200" dirty="0" smtClean="0">
              <a:latin typeface="Candara" panose="020E0502030303020204" pitchFamily="34" charset="0"/>
            </a:rPr>
            <a:t> </a:t>
          </a:r>
          <a:r>
            <a:rPr lang="en-US" sz="1200" kern="1200" dirty="0" err="1" smtClean="0">
              <a:latin typeface="Candara" panose="020E0502030303020204" pitchFamily="34" charset="0"/>
            </a:rPr>
            <a:t>azab</a:t>
          </a:r>
          <a:r>
            <a:rPr lang="en-US" sz="1200" kern="1200" dirty="0" smtClean="0">
              <a:latin typeface="Candara" panose="020E0502030303020204" pitchFamily="34" charset="0"/>
            </a:rPr>
            <a:t>, </a:t>
          </a:r>
          <a:r>
            <a:rPr lang="en-US" sz="1200" kern="1200" dirty="0" err="1" smtClean="0">
              <a:latin typeface="Candara" panose="020E0502030303020204" pitchFamily="34" charset="0"/>
            </a:rPr>
            <a:t>bila</a:t>
          </a:r>
          <a:r>
            <a:rPr lang="en-US" sz="1200" kern="1200" dirty="0" smtClean="0">
              <a:latin typeface="Candara" panose="020E0502030303020204" pitchFamily="34" charset="0"/>
            </a:rPr>
            <a:t> </a:t>
          </a:r>
          <a:r>
            <a:rPr lang="en-US" sz="1200" kern="1200" dirty="0" err="1" smtClean="0">
              <a:latin typeface="Candara" panose="020E0502030303020204" pitchFamily="34" charset="0"/>
            </a:rPr>
            <a:t>didasari</a:t>
          </a:r>
          <a:r>
            <a:rPr lang="en-US" sz="1200" kern="1200" dirty="0" smtClean="0">
              <a:latin typeface="Candara" panose="020E0502030303020204" pitchFamily="34" charset="0"/>
            </a:rPr>
            <a:t> </a:t>
          </a:r>
          <a:r>
            <a:rPr lang="en-US" sz="1200" kern="1200" dirty="0" err="1" smtClean="0">
              <a:latin typeface="Candara" panose="020E0502030303020204" pitchFamily="34" charset="0"/>
            </a:rPr>
            <a:t>ambisi</a:t>
          </a:r>
          <a:r>
            <a:rPr lang="en-US" sz="1200" kern="1200" dirty="0" smtClean="0">
              <a:latin typeface="Candara" panose="020E0502030303020204" pitchFamily="34" charset="0"/>
            </a:rPr>
            <a:t> </a:t>
          </a:r>
          <a:r>
            <a:rPr lang="en-US" sz="1200" kern="1200" dirty="0" err="1" smtClean="0">
              <a:latin typeface="Candara" panose="020E0502030303020204" pitchFamily="34" charset="0"/>
            </a:rPr>
            <a:t>perorangan</a:t>
          </a:r>
          <a:r>
            <a:rPr lang="en-US" sz="1200" kern="1200" dirty="0" smtClean="0">
              <a:latin typeface="Candara" panose="020E0502030303020204" pitchFamily="34" charset="0"/>
            </a:rPr>
            <a:t>, </a:t>
          </a:r>
          <a:r>
            <a:rPr lang="en-US" sz="1200" kern="1200" dirty="0" err="1" smtClean="0">
              <a:latin typeface="Candara" panose="020E0502030303020204" pitchFamily="34" charset="0"/>
            </a:rPr>
            <a:t>golongan</a:t>
          </a:r>
          <a:r>
            <a:rPr lang="en-US" sz="1200" kern="1200" dirty="0" smtClean="0">
              <a:latin typeface="Candara" panose="020E0502030303020204" pitchFamily="34" charset="0"/>
            </a:rPr>
            <a:t>, </a:t>
          </a:r>
          <a:r>
            <a:rPr lang="en-US" sz="1200" kern="1200" dirty="0" err="1" smtClean="0">
              <a:latin typeface="Candara" panose="020E0502030303020204" pitchFamily="34" charset="0"/>
            </a:rPr>
            <a:t>suku</a:t>
          </a:r>
          <a:r>
            <a:rPr lang="en-US" sz="1200" kern="1200" dirty="0" smtClean="0">
              <a:latin typeface="Candara" panose="020E0502030303020204" pitchFamily="34" charset="0"/>
            </a:rPr>
            <a:t>, </a:t>
          </a:r>
          <a:r>
            <a:rPr lang="id-ID" sz="1200" kern="1200" dirty="0" smtClean="0">
              <a:latin typeface="Candara" panose="020E0502030303020204" pitchFamily="34" charset="0"/>
            </a:rPr>
            <a:t>kepentingan politik, </a:t>
          </a:r>
          <a:r>
            <a:rPr lang="en-US" sz="1200" kern="1200" dirty="0" err="1" smtClean="0">
              <a:latin typeface="Candara" panose="020E0502030303020204" pitchFamily="34" charset="0"/>
            </a:rPr>
            <a:t>lalu</a:t>
          </a:r>
          <a:r>
            <a:rPr lang="en-US" sz="1200" kern="1200" dirty="0" smtClean="0">
              <a:latin typeface="Candara" panose="020E0502030303020204" pitchFamily="34" charset="0"/>
            </a:rPr>
            <a:t> </a:t>
          </a:r>
          <a:r>
            <a:rPr lang="en-US" sz="1200" kern="1200" dirty="0" err="1" smtClean="0">
              <a:latin typeface="Candara" panose="020E0502030303020204" pitchFamily="34" charset="0"/>
            </a:rPr>
            <a:t>menafikan</a:t>
          </a:r>
          <a:r>
            <a:rPr lang="en-US" sz="1200" kern="1200" dirty="0" smtClean="0">
              <a:latin typeface="Candara" panose="020E0502030303020204" pitchFamily="34" charset="0"/>
            </a:rPr>
            <a:t> </a:t>
          </a:r>
          <a:r>
            <a:rPr lang="en-US" sz="1200" kern="1200" dirty="0" err="1" smtClean="0">
              <a:latin typeface="Candara" panose="020E0502030303020204" pitchFamily="34" charset="0"/>
            </a:rPr>
            <a:t>standar</a:t>
          </a:r>
          <a:r>
            <a:rPr lang="en-US" sz="1200" kern="1200" dirty="0" smtClean="0">
              <a:latin typeface="Candara" panose="020E0502030303020204" pitchFamily="34" charset="0"/>
            </a:rPr>
            <a:t> </a:t>
          </a:r>
          <a:r>
            <a:rPr lang="en-US" sz="1200" kern="1200" dirty="0" err="1" smtClean="0">
              <a:latin typeface="Candara" panose="020E0502030303020204" pitchFamily="34" charset="0"/>
            </a:rPr>
            <a:t>ilmu</a:t>
          </a:r>
          <a:endParaRPr lang="id-ID" sz="1200" kern="1200" dirty="0">
            <a:latin typeface="Candara" panose="020E0502030303020204" pitchFamily="34" charset="0"/>
          </a:endParaRPr>
        </a:p>
      </dsp:txBody>
      <dsp:txXfrm>
        <a:off x="5108882" y="2370473"/>
        <a:ext cx="2820580" cy="8599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F9271-BA42-4FF7-B272-CDF3F67AE700}">
      <dsp:nvSpPr>
        <dsp:cNvPr id="0" name=""/>
        <dsp:cNvSpPr/>
      </dsp:nvSpPr>
      <dsp:spPr>
        <a:xfrm>
          <a:off x="-5116967" y="-783865"/>
          <a:ext cx="6093694" cy="6093694"/>
        </a:xfrm>
        <a:prstGeom prst="blockArc">
          <a:avLst>
            <a:gd name="adj1" fmla="val 18900000"/>
            <a:gd name="adj2" fmla="val 2700000"/>
            <a:gd name="adj3" fmla="val 354"/>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274CA7-4405-4840-A9C7-D927CBCF1B9C}">
      <dsp:nvSpPr>
        <dsp:cNvPr id="0" name=""/>
        <dsp:cNvSpPr/>
      </dsp:nvSpPr>
      <dsp:spPr>
        <a:xfrm>
          <a:off x="628203" y="452596"/>
          <a:ext cx="7538938" cy="9051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119380" rIns="119380" bIns="119380" numCol="1" spcCol="1270" anchor="ctr" anchorCtr="0">
          <a:noAutofit/>
        </a:bodyPr>
        <a:lstStyle/>
        <a:p>
          <a:pPr lvl="0" algn="l" defTabSz="2089150">
            <a:lnSpc>
              <a:spcPct val="90000"/>
            </a:lnSpc>
            <a:spcBef>
              <a:spcPct val="0"/>
            </a:spcBef>
            <a:spcAft>
              <a:spcPct val="35000"/>
            </a:spcAft>
          </a:pPr>
          <a:r>
            <a:rPr lang="en-US" sz="4700" i="0" kern="1200" dirty="0" err="1" smtClean="0">
              <a:latin typeface="Candara" panose="020E0502030303020204" pitchFamily="34" charset="0"/>
            </a:rPr>
            <a:t>Takhthi</a:t>
          </a:r>
          <a:r>
            <a:rPr lang="en-US" sz="4700" i="0" kern="1200" dirty="0" smtClean="0">
              <a:latin typeface="Candara" panose="020E0502030303020204" pitchFamily="34" charset="0"/>
            </a:rPr>
            <a:t>’</a:t>
          </a:r>
          <a:endParaRPr lang="id-ID" sz="4700" i="0" kern="1200" dirty="0">
            <a:latin typeface="Candara" panose="020E0502030303020204" pitchFamily="34" charset="0"/>
          </a:endParaRPr>
        </a:p>
      </dsp:txBody>
      <dsp:txXfrm>
        <a:off x="628203" y="452596"/>
        <a:ext cx="7538938" cy="905192"/>
      </dsp:txXfrm>
    </dsp:sp>
    <dsp:sp modelId="{A35459FD-3C67-4E95-9D4B-6B39980C7089}">
      <dsp:nvSpPr>
        <dsp:cNvPr id="0" name=""/>
        <dsp:cNvSpPr/>
      </dsp:nvSpPr>
      <dsp:spPr>
        <a:xfrm>
          <a:off x="62458" y="339447"/>
          <a:ext cx="1131490" cy="113149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C72E19-26A7-438C-A4D2-13DE75B1F14A}">
      <dsp:nvSpPr>
        <dsp:cNvPr id="0" name=""/>
        <dsp:cNvSpPr/>
      </dsp:nvSpPr>
      <dsp:spPr>
        <a:xfrm>
          <a:off x="957241" y="1810385"/>
          <a:ext cx="7209900" cy="9051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119380" rIns="119380" bIns="119380" numCol="1" spcCol="1270" anchor="ctr" anchorCtr="0">
          <a:noAutofit/>
        </a:bodyPr>
        <a:lstStyle/>
        <a:p>
          <a:pPr lvl="0" algn="l" defTabSz="2089150">
            <a:lnSpc>
              <a:spcPct val="90000"/>
            </a:lnSpc>
            <a:spcBef>
              <a:spcPct val="0"/>
            </a:spcBef>
            <a:spcAft>
              <a:spcPct val="35000"/>
            </a:spcAft>
          </a:pPr>
          <a:r>
            <a:rPr lang="en-US" sz="4700" i="0" kern="1200" dirty="0" err="1" smtClean="0">
              <a:latin typeface="Candara" panose="020E0502030303020204" pitchFamily="34" charset="0"/>
            </a:rPr>
            <a:t>Tadhlil</a:t>
          </a:r>
          <a:endParaRPr lang="id-ID" sz="4700" i="0" kern="1200" dirty="0">
            <a:latin typeface="Candara" panose="020E0502030303020204" pitchFamily="34" charset="0"/>
          </a:endParaRPr>
        </a:p>
      </dsp:txBody>
      <dsp:txXfrm>
        <a:off x="957241" y="1810385"/>
        <a:ext cx="7209900" cy="905192"/>
      </dsp:txXfrm>
    </dsp:sp>
    <dsp:sp modelId="{FF30343B-5392-4BE0-9FCE-5D8B328B4289}">
      <dsp:nvSpPr>
        <dsp:cNvPr id="0" name=""/>
        <dsp:cNvSpPr/>
      </dsp:nvSpPr>
      <dsp:spPr>
        <a:xfrm>
          <a:off x="391495" y="1697236"/>
          <a:ext cx="1131490" cy="113149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A6E7FB-37D8-4B0C-81BA-2D420C5EF41C}">
      <dsp:nvSpPr>
        <dsp:cNvPr id="0" name=""/>
        <dsp:cNvSpPr/>
      </dsp:nvSpPr>
      <dsp:spPr>
        <a:xfrm>
          <a:off x="628203" y="3168174"/>
          <a:ext cx="7538938" cy="9051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8497" tIns="119380" rIns="119380" bIns="119380" numCol="1" spcCol="1270" anchor="ctr" anchorCtr="0">
          <a:noAutofit/>
        </a:bodyPr>
        <a:lstStyle/>
        <a:p>
          <a:pPr lvl="0" algn="l" defTabSz="2089150">
            <a:lnSpc>
              <a:spcPct val="90000"/>
            </a:lnSpc>
            <a:spcBef>
              <a:spcPct val="0"/>
            </a:spcBef>
            <a:spcAft>
              <a:spcPct val="35000"/>
            </a:spcAft>
          </a:pPr>
          <a:r>
            <a:rPr lang="en-US" sz="4700" i="0" kern="1200" dirty="0" err="1" smtClean="0">
              <a:latin typeface="Candara" panose="020E0502030303020204" pitchFamily="34" charset="0"/>
            </a:rPr>
            <a:t>Takfir</a:t>
          </a:r>
          <a:endParaRPr lang="id-ID" sz="4700" i="0" kern="1200" dirty="0">
            <a:latin typeface="Candara" panose="020E0502030303020204" pitchFamily="34" charset="0"/>
          </a:endParaRPr>
        </a:p>
      </dsp:txBody>
      <dsp:txXfrm>
        <a:off x="628203" y="3168174"/>
        <a:ext cx="7538938" cy="905192"/>
      </dsp:txXfrm>
    </dsp:sp>
    <dsp:sp modelId="{52394E9C-9F0B-44CD-B783-C44664ECCECA}">
      <dsp:nvSpPr>
        <dsp:cNvPr id="0" name=""/>
        <dsp:cNvSpPr/>
      </dsp:nvSpPr>
      <dsp:spPr>
        <a:xfrm>
          <a:off x="62458" y="3055025"/>
          <a:ext cx="1131490" cy="113149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6BB48D-92DF-4547-B5FD-95B66E010B21}">
      <dsp:nvSpPr>
        <dsp:cNvPr id="0" name=""/>
        <dsp:cNvSpPr/>
      </dsp:nvSpPr>
      <dsp:spPr>
        <a:xfrm>
          <a:off x="1284792" y="1546736"/>
          <a:ext cx="93181" cy="93181"/>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347917-2B5B-4E5B-B747-2975B0822EEA}">
      <dsp:nvSpPr>
        <dsp:cNvPr id="0" name=""/>
        <dsp:cNvSpPr/>
      </dsp:nvSpPr>
      <dsp:spPr>
        <a:xfrm>
          <a:off x="1203164" y="1677548"/>
          <a:ext cx="93181" cy="93181"/>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7EA753-7E35-4A8D-BF0A-95185662DE99}">
      <dsp:nvSpPr>
        <dsp:cNvPr id="0" name=""/>
        <dsp:cNvSpPr/>
      </dsp:nvSpPr>
      <dsp:spPr>
        <a:xfrm>
          <a:off x="1105882" y="1790803"/>
          <a:ext cx="93181" cy="93181"/>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867FF4-F9E4-4B66-9468-B2D4498ABC4F}">
      <dsp:nvSpPr>
        <dsp:cNvPr id="0" name=""/>
        <dsp:cNvSpPr/>
      </dsp:nvSpPr>
      <dsp:spPr>
        <a:xfrm>
          <a:off x="1222173" y="230209"/>
          <a:ext cx="93181" cy="93181"/>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D40B58-669A-4955-993B-1FB0B65BBD4F}">
      <dsp:nvSpPr>
        <dsp:cNvPr id="0" name=""/>
        <dsp:cNvSpPr/>
      </dsp:nvSpPr>
      <dsp:spPr>
        <a:xfrm>
          <a:off x="1346664" y="156025"/>
          <a:ext cx="93181" cy="93181"/>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D0CE87-E511-4105-8676-8650C07E5184}">
      <dsp:nvSpPr>
        <dsp:cNvPr id="0" name=""/>
        <dsp:cNvSpPr/>
      </dsp:nvSpPr>
      <dsp:spPr>
        <a:xfrm>
          <a:off x="1470783" y="81840"/>
          <a:ext cx="93181" cy="93181"/>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72F201-A68E-429A-A625-37088136BA23}">
      <dsp:nvSpPr>
        <dsp:cNvPr id="0" name=""/>
        <dsp:cNvSpPr/>
      </dsp:nvSpPr>
      <dsp:spPr>
        <a:xfrm>
          <a:off x="1594901" y="156025"/>
          <a:ext cx="93181" cy="93181"/>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A6EE92-04EA-4804-8124-D19637A1D539}">
      <dsp:nvSpPr>
        <dsp:cNvPr id="0" name=""/>
        <dsp:cNvSpPr/>
      </dsp:nvSpPr>
      <dsp:spPr>
        <a:xfrm>
          <a:off x="1719392" y="230209"/>
          <a:ext cx="93181" cy="93181"/>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E10713-EB3C-428E-BE65-B4C0855F0B9A}">
      <dsp:nvSpPr>
        <dsp:cNvPr id="0" name=""/>
        <dsp:cNvSpPr/>
      </dsp:nvSpPr>
      <dsp:spPr>
        <a:xfrm>
          <a:off x="1470783" y="238369"/>
          <a:ext cx="93181" cy="93181"/>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73EFC1-75DD-4E43-AAE3-14CCB38C072A}">
      <dsp:nvSpPr>
        <dsp:cNvPr id="0" name=""/>
        <dsp:cNvSpPr/>
      </dsp:nvSpPr>
      <dsp:spPr>
        <a:xfrm>
          <a:off x="1470783" y="394899"/>
          <a:ext cx="93181" cy="93181"/>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E9C099-5F22-44CE-AE8D-9A5D1813FF92}">
      <dsp:nvSpPr>
        <dsp:cNvPr id="0" name=""/>
        <dsp:cNvSpPr/>
      </dsp:nvSpPr>
      <dsp:spPr>
        <a:xfrm>
          <a:off x="712655" y="2131165"/>
          <a:ext cx="2009747" cy="53907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396" tIns="83820" rIns="83820" bIns="83820" numCol="1" spcCol="1270" anchor="ctr" anchorCtr="0">
          <a:noAutofit/>
        </a:bodyPr>
        <a:lstStyle/>
        <a:p>
          <a:pPr lvl="0" algn="l" defTabSz="977900">
            <a:lnSpc>
              <a:spcPct val="90000"/>
            </a:lnSpc>
            <a:spcBef>
              <a:spcPct val="0"/>
            </a:spcBef>
            <a:spcAft>
              <a:spcPct val="35000"/>
            </a:spcAft>
          </a:pPr>
          <a:r>
            <a:rPr lang="en-US" sz="2200" kern="1200" dirty="0" err="1" smtClean="0">
              <a:latin typeface="Candara" panose="020E0502030303020204" pitchFamily="34" charset="0"/>
            </a:rPr>
            <a:t>Mu’ayyan</a:t>
          </a:r>
          <a:endParaRPr lang="id-ID" sz="2200" kern="1200" dirty="0">
            <a:latin typeface="Candara" panose="020E0502030303020204" pitchFamily="34" charset="0"/>
          </a:endParaRPr>
        </a:p>
      </dsp:txBody>
      <dsp:txXfrm>
        <a:off x="738970" y="2157480"/>
        <a:ext cx="1957117" cy="486443"/>
      </dsp:txXfrm>
    </dsp:sp>
    <dsp:sp modelId="{D4B74F09-4DC8-477C-B37F-23D68AA1DB9A}">
      <dsp:nvSpPr>
        <dsp:cNvPr id="0" name=""/>
        <dsp:cNvSpPr/>
      </dsp:nvSpPr>
      <dsp:spPr>
        <a:xfrm>
          <a:off x="155427" y="1602971"/>
          <a:ext cx="931819" cy="93175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1C9D28-EDA2-47FD-B6C6-DCE400358CD8}">
      <dsp:nvSpPr>
        <dsp:cNvPr id="0" name=""/>
        <dsp:cNvSpPr/>
      </dsp:nvSpPr>
      <dsp:spPr>
        <a:xfrm>
          <a:off x="1562101" y="1076756"/>
          <a:ext cx="2009747" cy="539073"/>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396" tIns="83820" rIns="83820" bIns="83820" numCol="1" spcCol="1270" anchor="ctr" anchorCtr="0">
          <a:noAutofit/>
        </a:bodyPr>
        <a:lstStyle/>
        <a:p>
          <a:pPr lvl="0" algn="l" defTabSz="977900">
            <a:lnSpc>
              <a:spcPct val="90000"/>
            </a:lnSpc>
            <a:spcBef>
              <a:spcPct val="0"/>
            </a:spcBef>
            <a:spcAft>
              <a:spcPct val="35000"/>
            </a:spcAft>
          </a:pPr>
          <a:r>
            <a:rPr lang="en-US" sz="2200" kern="1200" dirty="0" err="1" smtClean="0">
              <a:latin typeface="Candara" panose="020E0502030303020204" pitchFamily="34" charset="0"/>
            </a:rPr>
            <a:t>Muthlaq</a:t>
          </a:r>
          <a:endParaRPr lang="id-ID" sz="2200" kern="1200" dirty="0">
            <a:latin typeface="Candara" panose="020E0502030303020204" pitchFamily="34" charset="0"/>
          </a:endParaRPr>
        </a:p>
      </dsp:txBody>
      <dsp:txXfrm>
        <a:off x="1588416" y="1103071"/>
        <a:ext cx="1957117" cy="486443"/>
      </dsp:txXfrm>
    </dsp:sp>
    <dsp:sp modelId="{C9FE7CFB-67A1-4286-9492-2266CF282AC0}">
      <dsp:nvSpPr>
        <dsp:cNvPr id="0" name=""/>
        <dsp:cNvSpPr/>
      </dsp:nvSpPr>
      <dsp:spPr>
        <a:xfrm>
          <a:off x="1004873" y="548563"/>
          <a:ext cx="931819" cy="931757"/>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E3805-4744-467E-B91C-F9CE9E640807}">
      <dsp:nvSpPr>
        <dsp:cNvPr id="0" name=""/>
        <dsp:cNvSpPr/>
      </dsp:nvSpPr>
      <dsp:spPr>
        <a:xfrm>
          <a:off x="916" y="0"/>
          <a:ext cx="1953763" cy="720080"/>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Candara" panose="020E0502030303020204" pitchFamily="34" charset="0"/>
            </a:rPr>
            <a:t>Pro</a:t>
          </a:r>
          <a:endParaRPr lang="id-ID" sz="1400" kern="1200" dirty="0">
            <a:latin typeface="Candara" panose="020E0502030303020204" pitchFamily="34" charset="0"/>
          </a:endParaRPr>
        </a:p>
      </dsp:txBody>
      <dsp:txXfrm>
        <a:off x="22006" y="21090"/>
        <a:ext cx="1911583" cy="677900"/>
      </dsp:txXfrm>
    </dsp:sp>
    <dsp:sp modelId="{7745A3B9-EB44-4684-B793-AA95094F675B}">
      <dsp:nvSpPr>
        <dsp:cNvPr id="0" name=""/>
        <dsp:cNvSpPr/>
      </dsp:nvSpPr>
      <dsp:spPr>
        <a:xfrm>
          <a:off x="2272894" y="-38096"/>
          <a:ext cx="414197" cy="484533"/>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id-ID" sz="2000" kern="1200"/>
        </a:p>
      </dsp:txBody>
      <dsp:txXfrm>
        <a:off x="2272894" y="58811"/>
        <a:ext cx="289938" cy="290719"/>
      </dsp:txXfrm>
    </dsp:sp>
    <dsp:sp modelId="{DC91AFC1-ED56-4782-8185-46AEF4D1C75E}">
      <dsp:nvSpPr>
        <dsp:cNvPr id="0" name=""/>
        <dsp:cNvSpPr/>
      </dsp:nvSpPr>
      <dsp:spPr>
        <a:xfrm>
          <a:off x="2736184" y="0"/>
          <a:ext cx="1953763" cy="720080"/>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smtClean="0">
              <a:latin typeface="Candara" panose="020E0502030303020204" pitchFamily="34" charset="0"/>
            </a:rPr>
            <a:t>Kontra</a:t>
          </a:r>
          <a:endParaRPr lang="id-ID" sz="1400" kern="1200" dirty="0">
            <a:latin typeface="Candara" panose="020E0502030303020204" pitchFamily="34" charset="0"/>
          </a:endParaRPr>
        </a:p>
      </dsp:txBody>
      <dsp:txXfrm>
        <a:off x="2757274" y="21090"/>
        <a:ext cx="1911583" cy="6779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87EAB-2B21-4712-A5A0-8AFD9F3BA35F}">
      <dsp:nvSpPr>
        <dsp:cNvPr id="0" name=""/>
        <dsp:cNvSpPr/>
      </dsp:nvSpPr>
      <dsp:spPr>
        <a:xfrm>
          <a:off x="1992" y="0"/>
          <a:ext cx="2037895" cy="79208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err="1" smtClean="0">
              <a:latin typeface="Candara" panose="020E0502030303020204" pitchFamily="34" charset="0"/>
            </a:rPr>
            <a:t>Harmonisasi</a:t>
          </a:r>
          <a:endParaRPr lang="id-ID" sz="2600" kern="1200" dirty="0">
            <a:latin typeface="Candara" panose="020E0502030303020204" pitchFamily="34" charset="0"/>
          </a:endParaRPr>
        </a:p>
      </dsp:txBody>
      <dsp:txXfrm>
        <a:off x="25191" y="23199"/>
        <a:ext cx="1991497" cy="74568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E3805-4744-467E-B91C-F9CE9E640807}">
      <dsp:nvSpPr>
        <dsp:cNvPr id="0" name=""/>
        <dsp:cNvSpPr/>
      </dsp:nvSpPr>
      <dsp:spPr>
        <a:xfrm>
          <a:off x="916" y="0"/>
          <a:ext cx="1953763" cy="720080"/>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smtClean="0">
              <a:latin typeface="Candara" panose="020E0502030303020204" pitchFamily="34" charset="0"/>
            </a:rPr>
            <a:t>Tesis</a:t>
          </a:r>
          <a:endParaRPr lang="id-ID" sz="1400" kern="1200" dirty="0">
            <a:latin typeface="Candara" panose="020E0502030303020204" pitchFamily="34" charset="0"/>
          </a:endParaRPr>
        </a:p>
      </dsp:txBody>
      <dsp:txXfrm>
        <a:off x="22006" y="21090"/>
        <a:ext cx="1911583" cy="677900"/>
      </dsp:txXfrm>
    </dsp:sp>
    <dsp:sp modelId="{7745A3B9-EB44-4684-B793-AA95094F675B}">
      <dsp:nvSpPr>
        <dsp:cNvPr id="0" name=""/>
        <dsp:cNvSpPr/>
      </dsp:nvSpPr>
      <dsp:spPr>
        <a:xfrm>
          <a:off x="2272894" y="-38096"/>
          <a:ext cx="414197" cy="484533"/>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id-ID" sz="2000" kern="1200"/>
        </a:p>
      </dsp:txBody>
      <dsp:txXfrm>
        <a:off x="2272894" y="58811"/>
        <a:ext cx="289938" cy="290719"/>
      </dsp:txXfrm>
    </dsp:sp>
    <dsp:sp modelId="{DC91AFC1-ED56-4782-8185-46AEF4D1C75E}">
      <dsp:nvSpPr>
        <dsp:cNvPr id="0" name=""/>
        <dsp:cNvSpPr/>
      </dsp:nvSpPr>
      <dsp:spPr>
        <a:xfrm>
          <a:off x="2736184" y="0"/>
          <a:ext cx="1953763" cy="720080"/>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smtClean="0">
              <a:latin typeface="Candara" panose="020E0502030303020204" pitchFamily="34" charset="0"/>
            </a:rPr>
            <a:t>Antitesis</a:t>
          </a:r>
          <a:endParaRPr lang="id-ID" sz="1400" kern="1200" dirty="0">
            <a:latin typeface="Candara" panose="020E0502030303020204" pitchFamily="34" charset="0"/>
          </a:endParaRPr>
        </a:p>
      </dsp:txBody>
      <dsp:txXfrm>
        <a:off x="2757274" y="21090"/>
        <a:ext cx="1911583" cy="6779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87EAB-2B21-4712-A5A0-8AFD9F3BA35F}">
      <dsp:nvSpPr>
        <dsp:cNvPr id="0" name=""/>
        <dsp:cNvSpPr/>
      </dsp:nvSpPr>
      <dsp:spPr>
        <a:xfrm>
          <a:off x="1992" y="0"/>
          <a:ext cx="2037895" cy="79208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err="1" smtClean="0">
              <a:latin typeface="Candara" panose="020E0502030303020204" pitchFamily="34" charset="0"/>
            </a:rPr>
            <a:t>Sintesis</a:t>
          </a:r>
          <a:endParaRPr lang="id-ID" sz="3400" kern="1200" dirty="0">
            <a:latin typeface="Candara" panose="020E0502030303020204" pitchFamily="34" charset="0"/>
          </a:endParaRPr>
        </a:p>
      </dsp:txBody>
      <dsp:txXfrm>
        <a:off x="25191" y="23199"/>
        <a:ext cx="1991497" cy="74568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E3805-4744-467E-B91C-F9CE9E640807}">
      <dsp:nvSpPr>
        <dsp:cNvPr id="0" name=""/>
        <dsp:cNvSpPr/>
      </dsp:nvSpPr>
      <dsp:spPr>
        <a:xfrm>
          <a:off x="916" y="0"/>
          <a:ext cx="1953763" cy="720080"/>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err="1" smtClean="0">
              <a:latin typeface="Candara" panose="020E0502030303020204" pitchFamily="34" charset="0"/>
            </a:rPr>
            <a:t>Pemikiran</a:t>
          </a:r>
          <a:r>
            <a:rPr lang="en-US" sz="1400" kern="1200" dirty="0" smtClean="0">
              <a:latin typeface="Candara" panose="020E0502030303020204" pitchFamily="34" charset="0"/>
            </a:rPr>
            <a:t> </a:t>
          </a:r>
          <a:r>
            <a:rPr lang="en-US" sz="1400" kern="1200" dirty="0" err="1" smtClean="0">
              <a:latin typeface="Candara" panose="020E0502030303020204" pitchFamily="34" charset="0"/>
            </a:rPr>
            <a:t>Awal</a:t>
          </a:r>
          <a:endParaRPr lang="id-ID" sz="1400" kern="1200" dirty="0">
            <a:latin typeface="Candara" panose="020E0502030303020204" pitchFamily="34" charset="0"/>
          </a:endParaRPr>
        </a:p>
      </dsp:txBody>
      <dsp:txXfrm>
        <a:off x="22006" y="21090"/>
        <a:ext cx="1911583" cy="677900"/>
      </dsp:txXfrm>
    </dsp:sp>
    <dsp:sp modelId="{7745A3B9-EB44-4684-B793-AA95094F675B}">
      <dsp:nvSpPr>
        <dsp:cNvPr id="0" name=""/>
        <dsp:cNvSpPr/>
      </dsp:nvSpPr>
      <dsp:spPr>
        <a:xfrm>
          <a:off x="2272894" y="-38096"/>
          <a:ext cx="414197" cy="484533"/>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id-ID" sz="2000" kern="1200"/>
        </a:p>
      </dsp:txBody>
      <dsp:txXfrm>
        <a:off x="2272894" y="58811"/>
        <a:ext cx="289938" cy="290719"/>
      </dsp:txXfrm>
    </dsp:sp>
    <dsp:sp modelId="{DC91AFC1-ED56-4782-8185-46AEF4D1C75E}">
      <dsp:nvSpPr>
        <dsp:cNvPr id="0" name=""/>
        <dsp:cNvSpPr/>
      </dsp:nvSpPr>
      <dsp:spPr>
        <a:xfrm>
          <a:off x="2736184" y="0"/>
          <a:ext cx="1953763" cy="720080"/>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smtClean="0">
              <a:latin typeface="Candara" panose="020E0502030303020204" pitchFamily="34" charset="0"/>
            </a:rPr>
            <a:t>Pemikiran</a:t>
          </a:r>
          <a:r>
            <a:rPr lang="en-US" sz="1400" kern="1200" dirty="0" smtClean="0">
              <a:latin typeface="Candara" panose="020E0502030303020204" pitchFamily="34" charset="0"/>
            </a:rPr>
            <a:t> </a:t>
          </a:r>
          <a:r>
            <a:rPr lang="en-US" sz="1400" kern="1200" dirty="0" err="1" smtClean="0">
              <a:latin typeface="Candara" panose="020E0502030303020204" pitchFamily="34" charset="0"/>
            </a:rPr>
            <a:t>Lawan</a:t>
          </a:r>
          <a:endParaRPr lang="id-ID" sz="1400" kern="1200" dirty="0">
            <a:latin typeface="Candara" panose="020E0502030303020204" pitchFamily="34" charset="0"/>
          </a:endParaRPr>
        </a:p>
      </dsp:txBody>
      <dsp:txXfrm>
        <a:off x="2757274" y="21090"/>
        <a:ext cx="1911583" cy="6779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87EAB-2B21-4712-A5A0-8AFD9F3BA35F}">
      <dsp:nvSpPr>
        <dsp:cNvPr id="0" name=""/>
        <dsp:cNvSpPr/>
      </dsp:nvSpPr>
      <dsp:spPr>
        <a:xfrm>
          <a:off x="1992" y="0"/>
          <a:ext cx="2037895" cy="79208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Candara" panose="020E0502030303020204" pitchFamily="34" charset="0"/>
            </a:rPr>
            <a:t>Pemikiran</a:t>
          </a:r>
          <a:r>
            <a:rPr lang="en-US" sz="2000" kern="1200" dirty="0" smtClean="0">
              <a:latin typeface="Candara" panose="020E0502030303020204" pitchFamily="34" charset="0"/>
            </a:rPr>
            <a:t> </a:t>
          </a:r>
          <a:r>
            <a:rPr lang="en-US" sz="2000" kern="1200" dirty="0" err="1" smtClean="0">
              <a:latin typeface="Candara" panose="020E0502030303020204" pitchFamily="34" charset="0"/>
            </a:rPr>
            <a:t>Matang</a:t>
          </a:r>
          <a:endParaRPr lang="id-ID" sz="2000" kern="1200" dirty="0">
            <a:latin typeface="Candara" panose="020E0502030303020204" pitchFamily="34" charset="0"/>
          </a:endParaRPr>
        </a:p>
      </dsp:txBody>
      <dsp:txXfrm>
        <a:off x="25191" y="23199"/>
        <a:ext cx="1991497" cy="74568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E3805-4744-467E-B91C-F9CE9E640807}">
      <dsp:nvSpPr>
        <dsp:cNvPr id="0" name=""/>
        <dsp:cNvSpPr/>
      </dsp:nvSpPr>
      <dsp:spPr>
        <a:xfrm>
          <a:off x="916" y="0"/>
          <a:ext cx="1953763" cy="720080"/>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smtClean="0">
              <a:latin typeface="Candara" panose="020E0502030303020204" pitchFamily="34" charset="0"/>
            </a:rPr>
            <a:t>Pengiyaan</a:t>
          </a:r>
          <a:endParaRPr lang="id-ID" sz="1400" kern="1200" dirty="0">
            <a:latin typeface="Candara" panose="020E0502030303020204" pitchFamily="34" charset="0"/>
          </a:endParaRPr>
        </a:p>
      </dsp:txBody>
      <dsp:txXfrm>
        <a:off x="22006" y="21090"/>
        <a:ext cx="1911583" cy="677900"/>
      </dsp:txXfrm>
    </dsp:sp>
    <dsp:sp modelId="{7745A3B9-EB44-4684-B793-AA95094F675B}">
      <dsp:nvSpPr>
        <dsp:cNvPr id="0" name=""/>
        <dsp:cNvSpPr/>
      </dsp:nvSpPr>
      <dsp:spPr>
        <a:xfrm>
          <a:off x="2272894" y="-38096"/>
          <a:ext cx="414197" cy="484533"/>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id-ID" sz="2000" kern="1200"/>
        </a:p>
      </dsp:txBody>
      <dsp:txXfrm>
        <a:off x="2272894" y="58811"/>
        <a:ext cx="289938" cy="290719"/>
      </dsp:txXfrm>
    </dsp:sp>
    <dsp:sp modelId="{DC91AFC1-ED56-4782-8185-46AEF4D1C75E}">
      <dsp:nvSpPr>
        <dsp:cNvPr id="0" name=""/>
        <dsp:cNvSpPr/>
      </dsp:nvSpPr>
      <dsp:spPr>
        <a:xfrm>
          <a:off x="2736184" y="0"/>
          <a:ext cx="1953763" cy="720080"/>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smtClean="0">
              <a:latin typeface="Candara" panose="020E0502030303020204" pitchFamily="34" charset="0"/>
            </a:rPr>
            <a:t>Pengingkaran</a:t>
          </a:r>
          <a:endParaRPr lang="id-ID" sz="1400" kern="1200" dirty="0">
            <a:latin typeface="Candara" panose="020E0502030303020204" pitchFamily="34" charset="0"/>
          </a:endParaRPr>
        </a:p>
      </dsp:txBody>
      <dsp:txXfrm>
        <a:off x="2757274" y="21090"/>
        <a:ext cx="1911583" cy="6779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87EAB-2B21-4712-A5A0-8AFD9F3BA35F}">
      <dsp:nvSpPr>
        <dsp:cNvPr id="0" name=""/>
        <dsp:cNvSpPr/>
      </dsp:nvSpPr>
      <dsp:spPr>
        <a:xfrm>
          <a:off x="1992" y="0"/>
          <a:ext cx="2037895" cy="79208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Candara" panose="020E0502030303020204" pitchFamily="34" charset="0"/>
            </a:rPr>
            <a:t>Kesatuan</a:t>
          </a:r>
          <a:r>
            <a:rPr lang="en-US" sz="2000" kern="1200" dirty="0" smtClean="0">
              <a:latin typeface="Candara" panose="020E0502030303020204" pitchFamily="34" charset="0"/>
            </a:rPr>
            <a:t> </a:t>
          </a:r>
          <a:r>
            <a:rPr lang="en-US" sz="2000" kern="1200" dirty="0" err="1" smtClean="0">
              <a:latin typeface="Candara" panose="020E0502030303020204" pitchFamily="34" charset="0"/>
            </a:rPr>
            <a:t>Kontradiksi</a:t>
          </a:r>
          <a:endParaRPr lang="id-ID" sz="2000" kern="1200" dirty="0">
            <a:latin typeface="Candara" panose="020E0502030303020204" pitchFamily="34" charset="0"/>
          </a:endParaRPr>
        </a:p>
      </dsp:txBody>
      <dsp:txXfrm>
        <a:off x="25191" y="23199"/>
        <a:ext cx="1991497" cy="74568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BC9836-66F2-4E4C-9B48-8FED3B889F2E}">
      <dsp:nvSpPr>
        <dsp:cNvPr id="0" name=""/>
        <dsp:cNvSpPr/>
      </dsp:nvSpPr>
      <dsp:spPr>
        <a:xfrm>
          <a:off x="3241596" y="3771"/>
          <a:ext cx="1746407" cy="602209"/>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i="1" kern="1200" dirty="0" err="1" smtClean="0">
              <a:solidFill>
                <a:srgbClr val="FFFF00"/>
              </a:solidFill>
              <a:latin typeface="Candara" pitchFamily="34" charset="0"/>
            </a:rPr>
            <a:t>Kamu</a:t>
          </a:r>
          <a:r>
            <a:rPr lang="en-US" sz="1600" b="1" i="1" kern="1200" dirty="0" smtClean="0">
              <a:solidFill>
                <a:srgbClr val="FFFF00"/>
              </a:solidFill>
              <a:latin typeface="Candara" pitchFamily="34" charset="0"/>
            </a:rPr>
            <a:t> </a:t>
          </a:r>
          <a:r>
            <a:rPr lang="en-US" sz="1600" b="1" i="1" kern="1200" dirty="0" err="1" smtClean="0">
              <a:solidFill>
                <a:srgbClr val="FFFF00"/>
              </a:solidFill>
              <a:latin typeface="Candara" pitchFamily="34" charset="0"/>
            </a:rPr>
            <a:t>dapat</a:t>
          </a:r>
          <a:r>
            <a:rPr lang="en-US" sz="1600" b="1" i="1" kern="1200" dirty="0" smtClean="0">
              <a:solidFill>
                <a:srgbClr val="FFFF00"/>
              </a:solidFill>
              <a:latin typeface="Candara" pitchFamily="34" charset="0"/>
            </a:rPr>
            <a:t> </a:t>
          </a:r>
          <a:r>
            <a:rPr lang="en-US" sz="1600" b="1" i="1" kern="1200" dirty="0" err="1" smtClean="0">
              <a:solidFill>
                <a:srgbClr val="FFFF00"/>
              </a:solidFill>
              <a:latin typeface="Candara" pitchFamily="34" charset="0"/>
            </a:rPr>
            <a:t>berita</a:t>
          </a:r>
          <a:endParaRPr lang="en-US" sz="1600" b="1" kern="1200" dirty="0">
            <a:solidFill>
              <a:srgbClr val="FFFF00"/>
            </a:solidFill>
            <a:latin typeface="Candara" pitchFamily="34" charset="0"/>
          </a:endParaRPr>
        </a:p>
      </dsp:txBody>
      <dsp:txXfrm>
        <a:off x="3259234" y="21409"/>
        <a:ext cx="1711131" cy="566933"/>
      </dsp:txXfrm>
    </dsp:sp>
    <dsp:sp modelId="{BCB348B9-C48A-4C38-A3B8-E321F9D101B8}">
      <dsp:nvSpPr>
        <dsp:cNvPr id="0" name=""/>
        <dsp:cNvSpPr/>
      </dsp:nvSpPr>
      <dsp:spPr>
        <a:xfrm rot="5400000">
          <a:off x="4001885" y="621036"/>
          <a:ext cx="225828" cy="27099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4033501" y="643619"/>
        <a:ext cx="162596" cy="158080"/>
      </dsp:txXfrm>
    </dsp:sp>
    <dsp:sp modelId="{654125C1-028C-4AEA-8167-DF790E6F2153}">
      <dsp:nvSpPr>
        <dsp:cNvPr id="0" name=""/>
        <dsp:cNvSpPr/>
      </dsp:nvSpPr>
      <dsp:spPr>
        <a:xfrm>
          <a:off x="3241596" y="907085"/>
          <a:ext cx="1746407" cy="602209"/>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err="1" smtClean="0">
              <a:latin typeface="Candara" pitchFamily="34" charset="0"/>
            </a:rPr>
            <a:t>Apakah</a:t>
          </a:r>
          <a:r>
            <a:rPr lang="en-US" sz="1200" b="1" kern="1200" dirty="0" smtClean="0">
              <a:latin typeface="Candara" pitchFamily="34" charset="0"/>
            </a:rPr>
            <a:t> </a:t>
          </a:r>
          <a:r>
            <a:rPr lang="en-US" sz="1200" b="1" kern="1200" dirty="0" err="1" smtClean="0">
              <a:latin typeface="Candara" pitchFamily="34" charset="0"/>
            </a:rPr>
            <a:t>berita</a:t>
          </a:r>
          <a:r>
            <a:rPr lang="en-US" sz="1200" b="1" kern="1200" dirty="0" smtClean="0">
              <a:latin typeface="Candara" pitchFamily="34" charset="0"/>
            </a:rPr>
            <a:t> </a:t>
          </a:r>
          <a:r>
            <a:rPr lang="en-US" sz="1200" b="1" kern="1200" dirty="0" err="1" smtClean="0">
              <a:latin typeface="Candara" pitchFamily="34" charset="0"/>
            </a:rPr>
            <a:t>itu</a:t>
          </a:r>
          <a:r>
            <a:rPr lang="en-US" sz="1200" b="1" kern="1200" dirty="0" smtClean="0">
              <a:latin typeface="Candara" pitchFamily="34" charset="0"/>
            </a:rPr>
            <a:t> </a:t>
          </a:r>
          <a:r>
            <a:rPr lang="en-US" sz="1200" b="1" kern="1200" dirty="0" err="1" smtClean="0">
              <a:latin typeface="Candara" pitchFamily="34" charset="0"/>
            </a:rPr>
            <a:t>benar</a:t>
          </a:r>
          <a:r>
            <a:rPr lang="en-US" sz="1200" b="1" kern="1200" dirty="0" smtClean="0">
              <a:latin typeface="Candara" pitchFamily="34" charset="0"/>
            </a:rPr>
            <a:t>?</a:t>
          </a:r>
          <a:endParaRPr lang="en-US" sz="1200" b="1" kern="1200" dirty="0">
            <a:latin typeface="Candara" pitchFamily="34" charset="0"/>
          </a:endParaRPr>
        </a:p>
      </dsp:txBody>
      <dsp:txXfrm>
        <a:off x="3259234" y="924723"/>
        <a:ext cx="1711131" cy="566933"/>
      </dsp:txXfrm>
    </dsp:sp>
    <dsp:sp modelId="{31DD064D-C591-4EC7-B07C-CD1D3422EEF4}">
      <dsp:nvSpPr>
        <dsp:cNvPr id="0" name=""/>
        <dsp:cNvSpPr/>
      </dsp:nvSpPr>
      <dsp:spPr>
        <a:xfrm rot="5400000">
          <a:off x="4001885" y="1524350"/>
          <a:ext cx="225828" cy="27099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4033501" y="1546933"/>
        <a:ext cx="162596" cy="158080"/>
      </dsp:txXfrm>
    </dsp:sp>
    <dsp:sp modelId="{7FE95A33-A483-4AD4-A91D-ADC2409EA1A9}">
      <dsp:nvSpPr>
        <dsp:cNvPr id="0" name=""/>
        <dsp:cNvSpPr/>
      </dsp:nvSpPr>
      <dsp:spPr>
        <a:xfrm>
          <a:off x="3420768" y="1810400"/>
          <a:ext cx="1388062" cy="316141"/>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err="1" smtClean="0">
              <a:solidFill>
                <a:srgbClr val="FFFF00"/>
              </a:solidFill>
              <a:latin typeface="Candara" pitchFamily="34" charset="0"/>
            </a:rPr>
            <a:t>Benar</a:t>
          </a:r>
          <a:endParaRPr lang="en-US" sz="1200" b="1" kern="1200" dirty="0">
            <a:solidFill>
              <a:srgbClr val="FFFF00"/>
            </a:solidFill>
            <a:latin typeface="Candara" pitchFamily="34" charset="0"/>
          </a:endParaRPr>
        </a:p>
      </dsp:txBody>
      <dsp:txXfrm>
        <a:off x="3430027" y="1819659"/>
        <a:ext cx="1369544" cy="297623"/>
      </dsp:txXfrm>
    </dsp:sp>
    <dsp:sp modelId="{CA7DDA71-7586-4032-8577-216579B3D36A}">
      <dsp:nvSpPr>
        <dsp:cNvPr id="0" name=""/>
        <dsp:cNvSpPr/>
      </dsp:nvSpPr>
      <dsp:spPr>
        <a:xfrm rot="5400000">
          <a:off x="4001885" y="2141597"/>
          <a:ext cx="225828" cy="27099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4033501" y="2164180"/>
        <a:ext cx="162596" cy="158080"/>
      </dsp:txXfrm>
    </dsp:sp>
    <dsp:sp modelId="{50D2AE19-3139-4EFD-88B9-91C0B9182823}">
      <dsp:nvSpPr>
        <dsp:cNvPr id="0" name=""/>
        <dsp:cNvSpPr/>
      </dsp:nvSpPr>
      <dsp:spPr>
        <a:xfrm>
          <a:off x="3241596" y="2427646"/>
          <a:ext cx="1746407" cy="602209"/>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err="1" smtClean="0">
              <a:latin typeface="Candara" pitchFamily="34" charset="0"/>
            </a:rPr>
            <a:t>Apakah</a:t>
          </a:r>
          <a:r>
            <a:rPr lang="en-US" sz="1200" b="1" kern="1200" dirty="0" smtClean="0">
              <a:latin typeface="Candara" pitchFamily="34" charset="0"/>
            </a:rPr>
            <a:t> </a:t>
          </a:r>
          <a:r>
            <a:rPr lang="en-US" sz="1200" b="1" kern="1200" dirty="0" err="1" smtClean="0">
              <a:latin typeface="Candara" pitchFamily="34" charset="0"/>
            </a:rPr>
            <a:t>berita</a:t>
          </a:r>
          <a:r>
            <a:rPr lang="en-US" sz="1200" b="1" kern="1200" dirty="0" smtClean="0">
              <a:latin typeface="Candara" pitchFamily="34" charset="0"/>
            </a:rPr>
            <a:t> </a:t>
          </a:r>
          <a:r>
            <a:rPr lang="en-US" sz="1200" b="1" kern="1200" dirty="0" err="1" smtClean="0">
              <a:latin typeface="Candara" pitchFamily="34" charset="0"/>
            </a:rPr>
            <a:t>itu</a:t>
          </a:r>
          <a:r>
            <a:rPr lang="en-US" sz="1200" b="1" kern="1200" dirty="0" smtClean="0">
              <a:latin typeface="Candara" pitchFamily="34" charset="0"/>
            </a:rPr>
            <a:t> </a:t>
          </a:r>
          <a:r>
            <a:rPr lang="en-US" sz="1200" b="1" kern="1200" dirty="0" err="1" smtClean="0">
              <a:latin typeface="Candara" pitchFamily="34" charset="0"/>
            </a:rPr>
            <a:t>bermanfaat</a:t>
          </a:r>
          <a:r>
            <a:rPr lang="en-US" sz="1200" b="1" kern="1200" dirty="0" smtClean="0">
              <a:latin typeface="Candara" pitchFamily="34" charset="0"/>
            </a:rPr>
            <a:t>?</a:t>
          </a:r>
          <a:endParaRPr lang="en-US" sz="1200" b="1" kern="1200" dirty="0">
            <a:latin typeface="Candara" pitchFamily="34" charset="0"/>
          </a:endParaRPr>
        </a:p>
      </dsp:txBody>
      <dsp:txXfrm>
        <a:off x="3259234" y="2445284"/>
        <a:ext cx="1711131" cy="566933"/>
      </dsp:txXfrm>
    </dsp:sp>
    <dsp:sp modelId="{510F4D79-348C-4DD7-86FF-B93D95BE2FD6}">
      <dsp:nvSpPr>
        <dsp:cNvPr id="0" name=""/>
        <dsp:cNvSpPr/>
      </dsp:nvSpPr>
      <dsp:spPr>
        <a:xfrm rot="5400000">
          <a:off x="4001885" y="3044911"/>
          <a:ext cx="225828" cy="27099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4033501" y="3067494"/>
        <a:ext cx="162596" cy="158080"/>
      </dsp:txXfrm>
    </dsp:sp>
    <dsp:sp modelId="{02E50500-CE14-4595-B191-C5CEB5980067}">
      <dsp:nvSpPr>
        <dsp:cNvPr id="0" name=""/>
        <dsp:cNvSpPr/>
      </dsp:nvSpPr>
      <dsp:spPr>
        <a:xfrm>
          <a:off x="3534040" y="3330960"/>
          <a:ext cx="1161518" cy="287916"/>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err="1" smtClean="0">
              <a:solidFill>
                <a:srgbClr val="FFFF00"/>
              </a:solidFill>
              <a:latin typeface="Candara" pitchFamily="34" charset="0"/>
            </a:rPr>
            <a:t>Ya</a:t>
          </a:r>
          <a:endParaRPr lang="en-US" sz="1200" b="1" kern="1200" dirty="0">
            <a:solidFill>
              <a:srgbClr val="FFFF00"/>
            </a:solidFill>
            <a:latin typeface="Candara" pitchFamily="34" charset="0"/>
          </a:endParaRPr>
        </a:p>
      </dsp:txBody>
      <dsp:txXfrm>
        <a:off x="3542473" y="3339393"/>
        <a:ext cx="1144652" cy="271050"/>
      </dsp:txXfrm>
    </dsp:sp>
    <dsp:sp modelId="{53930E08-D0C0-404E-87CF-179DD43631B1}">
      <dsp:nvSpPr>
        <dsp:cNvPr id="0" name=""/>
        <dsp:cNvSpPr/>
      </dsp:nvSpPr>
      <dsp:spPr>
        <a:xfrm rot="5400000">
          <a:off x="4001885" y="3633932"/>
          <a:ext cx="225828" cy="270994"/>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5400000">
        <a:off x="4033501" y="3656515"/>
        <a:ext cx="162596" cy="158080"/>
      </dsp:txXfrm>
    </dsp:sp>
    <dsp:sp modelId="{34CFAF2A-DC69-4860-B533-5561B6044C72}">
      <dsp:nvSpPr>
        <dsp:cNvPr id="0" name=""/>
        <dsp:cNvSpPr/>
      </dsp:nvSpPr>
      <dsp:spPr>
        <a:xfrm>
          <a:off x="3241596" y="3919981"/>
          <a:ext cx="1746407" cy="602209"/>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err="1" smtClean="0">
              <a:latin typeface="Candara" pitchFamily="34" charset="0"/>
            </a:rPr>
            <a:t>Sebarkan</a:t>
          </a:r>
          <a:r>
            <a:rPr lang="en-US" sz="2000" b="1" kern="1200" dirty="0" smtClean="0">
              <a:latin typeface="Candara" pitchFamily="34" charset="0"/>
            </a:rPr>
            <a:t>!</a:t>
          </a:r>
          <a:endParaRPr lang="en-US" sz="2000" b="1" kern="1200" dirty="0">
            <a:latin typeface="Candara" pitchFamily="34" charset="0"/>
          </a:endParaRPr>
        </a:p>
      </dsp:txBody>
      <dsp:txXfrm>
        <a:off x="3259234" y="3937619"/>
        <a:ext cx="1711131" cy="566933"/>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D03B60-6BCD-4EC8-A5F4-AE0101A72B51}" type="datetimeFigureOut">
              <a:rPr lang="en-US" smtClean="0"/>
              <a:pPr/>
              <a:t>11/23/2016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C012A6-F50E-4405-B9AA-F4A3146989BB}" type="slidenum">
              <a:rPr lang="en-US" smtClean="0"/>
              <a:pPr/>
              <a:t>‹#›</a:t>
            </a:fld>
            <a:endParaRPr lang="en-US"/>
          </a:p>
        </p:txBody>
      </p:sp>
    </p:spTree>
    <p:extLst>
      <p:ext uri="{BB962C8B-B14F-4D97-AF65-F5344CB8AC3E}">
        <p14:creationId xmlns:p14="http://schemas.microsoft.com/office/powerpoint/2010/main" val="1518615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endParaRPr lang="en-US" smtClean="0"/>
          </a:p>
        </p:txBody>
      </p:sp>
      <p:sp>
        <p:nvSpPr>
          <p:cNvPr id="76804" name="Slide Number Placeholder 3"/>
          <p:cNvSpPr>
            <a:spLocks noGrp="1"/>
          </p:cNvSpPr>
          <p:nvPr>
            <p:ph type="sldNum" sz="quarter" idx="5"/>
          </p:nvPr>
        </p:nvSpPr>
        <p:spPr>
          <a:noFill/>
        </p:spPr>
        <p:txBody>
          <a:bodyPr/>
          <a:lstStyle/>
          <a:p>
            <a:fld id="{E201D72E-7103-4598-B915-F1DA2CBE0C6B}" type="slidenum">
              <a:rPr lang="en-US" smtClean="0"/>
              <a:pPr/>
              <a:t>6</a:t>
            </a:fld>
            <a:endParaRPr lang="en-US" smtClean="0"/>
          </a:p>
        </p:txBody>
      </p:sp>
    </p:spTree>
    <p:extLst>
      <p:ext uri="{BB962C8B-B14F-4D97-AF65-F5344CB8AC3E}">
        <p14:creationId xmlns:p14="http://schemas.microsoft.com/office/powerpoint/2010/main" val="1752393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endParaRPr lang="en-US" smtClean="0"/>
          </a:p>
        </p:txBody>
      </p:sp>
      <p:sp>
        <p:nvSpPr>
          <p:cNvPr id="76804" name="Slide Number Placeholder 3"/>
          <p:cNvSpPr>
            <a:spLocks noGrp="1"/>
          </p:cNvSpPr>
          <p:nvPr>
            <p:ph type="sldNum" sz="quarter" idx="5"/>
          </p:nvPr>
        </p:nvSpPr>
        <p:spPr>
          <a:noFill/>
        </p:spPr>
        <p:txBody>
          <a:bodyPr/>
          <a:lstStyle/>
          <a:p>
            <a:fld id="{E201D72E-7103-4598-B915-F1DA2CBE0C6B}" type="slidenum">
              <a:rPr lang="en-US" smtClean="0"/>
              <a:pPr/>
              <a:t>7</a:t>
            </a:fld>
            <a:endParaRPr lang="en-US" smtClean="0"/>
          </a:p>
        </p:txBody>
      </p:sp>
    </p:spTree>
    <p:extLst>
      <p:ext uri="{BB962C8B-B14F-4D97-AF65-F5344CB8AC3E}">
        <p14:creationId xmlns:p14="http://schemas.microsoft.com/office/powerpoint/2010/main" val="1896196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298C5A-89A8-44E0-B99C-4A2EF287600B}" type="datetimeFigureOut">
              <a:rPr lang="en-US" smtClean="0"/>
              <a:pPr/>
              <a:t>11/23/2016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A998B-C15D-4674-8394-9A8B375B030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57400" y="609600"/>
            <a:ext cx="6019800" cy="4873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76400"/>
            <a:ext cx="405765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7250" y="1676400"/>
            <a:ext cx="405765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4191000" y="6534150"/>
            <a:ext cx="838200" cy="261938"/>
          </a:xfrm>
        </p:spPr>
        <p:txBody>
          <a:bodyPr/>
          <a:lstStyle>
            <a:lvl1pPr>
              <a:defRPr/>
            </a:lvl1pPr>
          </a:lstStyle>
          <a:p>
            <a:pPr>
              <a:defRPr/>
            </a:pPr>
            <a:fld id="{26DA242B-5B6C-436D-AFBB-0F46E5662B75}" type="slidenum">
              <a:rPr lang="en-US"/>
              <a:pPr>
                <a:defRPr/>
              </a:pPr>
              <a:t>‹#›</a:t>
            </a:fld>
            <a:endParaRPr lang="en-US"/>
          </a:p>
        </p:txBody>
      </p:sp>
      <p:sp>
        <p:nvSpPr>
          <p:cNvPr id="6" name="Date Placeholder 5"/>
          <p:cNvSpPr>
            <a:spLocks noGrp="1"/>
          </p:cNvSpPr>
          <p:nvPr>
            <p:ph type="dt" sz="half" idx="11"/>
          </p:nvPr>
        </p:nvSpPr>
        <p:spPr>
          <a:xfrm>
            <a:off x="381000" y="6534150"/>
            <a:ext cx="1905000" cy="261938"/>
          </a:xfrm>
        </p:spPr>
        <p:txBody>
          <a:bodyPr/>
          <a:lstStyle>
            <a:lvl1pPr>
              <a:defRPr/>
            </a:lvl1pPr>
          </a:lstStyle>
          <a:p>
            <a:pPr>
              <a:defRPr/>
            </a:pPr>
            <a:endParaRPr lang="en-US"/>
          </a:p>
        </p:txBody>
      </p:sp>
    </p:spTree>
    <p:extLst>
      <p:ext uri="{BB962C8B-B14F-4D97-AF65-F5344CB8AC3E}">
        <p14:creationId xmlns:p14="http://schemas.microsoft.com/office/powerpoint/2010/main" val="2783298535"/>
      </p:ext>
    </p:extLst>
  </p:cSld>
  <p:clrMapOvr>
    <a:masterClrMapping/>
  </p:clrMapOvr>
  <p:transition spd="slow" advTm="20000">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298C5A-89A8-44E0-B99C-4A2EF287600B}" type="datetimeFigureOut">
              <a:rPr lang="en-US" smtClean="0"/>
              <a:pPr/>
              <a:t>11/23/2016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BA998B-C15D-4674-8394-9A8B375B030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1.wav"/><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diagramLayout" Target="../diagrams/layout9.xml"/><Relationship Id="rId18" Type="http://schemas.openxmlformats.org/officeDocument/2006/relationships/diagramLayout" Target="../diagrams/layout10.xml"/><Relationship Id="rId26" Type="http://schemas.microsoft.com/office/2007/relationships/diagramDrawing" Target="../diagrams/drawing11.xml"/><Relationship Id="rId39" Type="http://schemas.openxmlformats.org/officeDocument/2006/relationships/diagramQuickStyle" Target="../diagrams/quickStyle14.xml"/><Relationship Id="rId3" Type="http://schemas.openxmlformats.org/officeDocument/2006/relationships/diagramLayout" Target="../diagrams/layout7.xml"/><Relationship Id="rId21" Type="http://schemas.microsoft.com/office/2007/relationships/diagramDrawing" Target="../diagrams/drawing10.xml"/><Relationship Id="rId34" Type="http://schemas.openxmlformats.org/officeDocument/2006/relationships/diagramQuickStyle" Target="../diagrams/quickStyle13.xml"/><Relationship Id="rId7" Type="http://schemas.openxmlformats.org/officeDocument/2006/relationships/diagramData" Target="../diagrams/data8.xml"/><Relationship Id="rId12" Type="http://schemas.openxmlformats.org/officeDocument/2006/relationships/diagramData" Target="../diagrams/data9.xml"/><Relationship Id="rId17" Type="http://schemas.openxmlformats.org/officeDocument/2006/relationships/diagramData" Target="../diagrams/data10.xml"/><Relationship Id="rId25" Type="http://schemas.openxmlformats.org/officeDocument/2006/relationships/diagramColors" Target="../diagrams/colors11.xml"/><Relationship Id="rId33" Type="http://schemas.openxmlformats.org/officeDocument/2006/relationships/diagramLayout" Target="../diagrams/layout13.xml"/><Relationship Id="rId38" Type="http://schemas.openxmlformats.org/officeDocument/2006/relationships/diagramLayout" Target="../diagrams/layout14.xml"/><Relationship Id="rId2" Type="http://schemas.openxmlformats.org/officeDocument/2006/relationships/diagramData" Target="../diagrams/data7.xml"/><Relationship Id="rId16" Type="http://schemas.microsoft.com/office/2007/relationships/diagramDrawing" Target="../diagrams/drawing9.xml"/><Relationship Id="rId20" Type="http://schemas.openxmlformats.org/officeDocument/2006/relationships/diagramColors" Target="../diagrams/colors10.xml"/><Relationship Id="rId29" Type="http://schemas.openxmlformats.org/officeDocument/2006/relationships/diagramQuickStyle" Target="../diagrams/quickStyle12.xml"/><Relationship Id="rId41" Type="http://schemas.microsoft.com/office/2007/relationships/diagramDrawing" Target="../diagrams/drawing14.xml"/><Relationship Id="rId1" Type="http://schemas.openxmlformats.org/officeDocument/2006/relationships/slideLayout" Target="../slideLayouts/slideLayout5.xml"/><Relationship Id="rId6" Type="http://schemas.microsoft.com/office/2007/relationships/diagramDrawing" Target="../diagrams/drawing7.xml"/><Relationship Id="rId11" Type="http://schemas.microsoft.com/office/2007/relationships/diagramDrawing" Target="../diagrams/drawing8.xml"/><Relationship Id="rId24" Type="http://schemas.openxmlformats.org/officeDocument/2006/relationships/diagramQuickStyle" Target="../diagrams/quickStyle11.xml"/><Relationship Id="rId32" Type="http://schemas.openxmlformats.org/officeDocument/2006/relationships/diagramData" Target="../diagrams/data13.xml"/><Relationship Id="rId37" Type="http://schemas.openxmlformats.org/officeDocument/2006/relationships/diagramData" Target="../diagrams/data14.xml"/><Relationship Id="rId40" Type="http://schemas.openxmlformats.org/officeDocument/2006/relationships/diagramColors" Target="../diagrams/colors14.xml"/><Relationship Id="rId5" Type="http://schemas.openxmlformats.org/officeDocument/2006/relationships/diagramColors" Target="../diagrams/colors7.xml"/><Relationship Id="rId15" Type="http://schemas.openxmlformats.org/officeDocument/2006/relationships/diagramColors" Target="../diagrams/colors9.xml"/><Relationship Id="rId23" Type="http://schemas.openxmlformats.org/officeDocument/2006/relationships/diagramLayout" Target="../diagrams/layout11.xml"/><Relationship Id="rId28" Type="http://schemas.openxmlformats.org/officeDocument/2006/relationships/diagramLayout" Target="../diagrams/layout12.xml"/><Relationship Id="rId36" Type="http://schemas.microsoft.com/office/2007/relationships/diagramDrawing" Target="../diagrams/drawing13.xml"/><Relationship Id="rId10" Type="http://schemas.openxmlformats.org/officeDocument/2006/relationships/diagramColors" Target="../diagrams/colors8.xml"/><Relationship Id="rId19" Type="http://schemas.openxmlformats.org/officeDocument/2006/relationships/diagramQuickStyle" Target="../diagrams/quickStyle10.xml"/><Relationship Id="rId31" Type="http://schemas.microsoft.com/office/2007/relationships/diagramDrawing" Target="../diagrams/drawing12.xml"/><Relationship Id="rId4" Type="http://schemas.openxmlformats.org/officeDocument/2006/relationships/diagramQuickStyle" Target="../diagrams/quickStyle7.xml"/><Relationship Id="rId9" Type="http://schemas.openxmlformats.org/officeDocument/2006/relationships/diagramQuickStyle" Target="../diagrams/quickStyle8.xml"/><Relationship Id="rId14" Type="http://schemas.openxmlformats.org/officeDocument/2006/relationships/diagramQuickStyle" Target="../diagrams/quickStyle9.xml"/><Relationship Id="rId22" Type="http://schemas.openxmlformats.org/officeDocument/2006/relationships/diagramData" Target="../diagrams/data11.xml"/><Relationship Id="rId27" Type="http://schemas.openxmlformats.org/officeDocument/2006/relationships/diagramData" Target="../diagrams/data12.xml"/><Relationship Id="rId30" Type="http://schemas.openxmlformats.org/officeDocument/2006/relationships/diagramColors" Target="../diagrams/colors12.xml"/><Relationship Id="rId35" Type="http://schemas.openxmlformats.org/officeDocument/2006/relationships/diagramColors" Target="../diagrams/colors13.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Layout" Target="../diagrams/layout15.xml"/><Relationship Id="rId7" Type="http://schemas.openxmlformats.org/officeDocument/2006/relationships/image" Target="../media/image12.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 Id="rId9"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7086600" cy="1828800"/>
          </a:xfrm>
        </p:spPr>
        <p:txBody>
          <a:bodyPr/>
          <a:lstStyle/>
          <a:p>
            <a:r>
              <a:rPr lang="en-US" dirty="0" smtClean="0">
                <a:solidFill>
                  <a:srgbClr val="00B0F0"/>
                </a:solidFill>
                <a:latin typeface="AR DARLING" panose="02000000000000000000" pitchFamily="2" charset="0"/>
              </a:rPr>
              <a:t>PERBEDAAN SEBAGAI KENISCAYAAN</a:t>
            </a:r>
            <a:endParaRPr lang="id-ID" dirty="0">
              <a:solidFill>
                <a:srgbClr val="00B0F0"/>
              </a:solidFill>
              <a:latin typeface="AR DARLING" panose="02000000000000000000" pitchFamily="2" charset="0"/>
            </a:endParaRPr>
          </a:p>
        </p:txBody>
      </p:sp>
      <p:sp>
        <p:nvSpPr>
          <p:cNvPr id="3" name="Text Placeholder 2"/>
          <p:cNvSpPr>
            <a:spLocks noGrp="1"/>
          </p:cNvSpPr>
          <p:nvPr>
            <p:ph type="body" idx="1"/>
          </p:nvPr>
        </p:nvSpPr>
        <p:spPr>
          <a:xfrm>
            <a:off x="1900252" y="4800600"/>
            <a:ext cx="7086600" cy="1509712"/>
          </a:xfrm>
        </p:spPr>
        <p:txBody>
          <a:bodyPr>
            <a:normAutofit/>
          </a:bodyPr>
          <a:lstStyle/>
          <a:p>
            <a:r>
              <a:rPr lang="en-US" sz="2400" b="1" dirty="0" err="1" smtClean="0">
                <a:latin typeface="Candara" panose="020E0502030303020204" pitchFamily="34" charset="0"/>
              </a:rPr>
              <a:t>Oleh</a:t>
            </a:r>
            <a:r>
              <a:rPr lang="en-US" sz="2400" b="1" dirty="0" smtClean="0">
                <a:latin typeface="Candara" panose="020E0502030303020204" pitchFamily="34" charset="0"/>
              </a:rPr>
              <a:t>: </a:t>
            </a:r>
            <a:r>
              <a:rPr lang="en-US" sz="2400" b="1" dirty="0" err="1" smtClean="0">
                <a:latin typeface="Candara" panose="020E0502030303020204" pitchFamily="34" charset="0"/>
              </a:rPr>
              <a:t>Faris</a:t>
            </a:r>
            <a:r>
              <a:rPr lang="en-US" sz="2400" b="1" dirty="0" smtClean="0">
                <a:latin typeface="Candara" panose="020E0502030303020204" pitchFamily="34" charset="0"/>
              </a:rPr>
              <a:t> </a:t>
            </a:r>
            <a:r>
              <a:rPr lang="en-US" sz="2400" b="1" dirty="0" err="1" smtClean="0">
                <a:latin typeface="Candara" panose="020E0502030303020204" pitchFamily="34" charset="0"/>
              </a:rPr>
              <a:t>Khoirul</a:t>
            </a:r>
            <a:r>
              <a:rPr lang="en-US" sz="2400" b="1" dirty="0" smtClean="0">
                <a:latin typeface="Candara" panose="020E0502030303020204" pitchFamily="34" charset="0"/>
              </a:rPr>
              <a:t> </a:t>
            </a:r>
            <a:r>
              <a:rPr lang="en-US" sz="2400" b="1" dirty="0" err="1" smtClean="0">
                <a:latin typeface="Candara" panose="020E0502030303020204" pitchFamily="34" charset="0"/>
              </a:rPr>
              <a:t>Anam</a:t>
            </a:r>
            <a:r>
              <a:rPr lang="en-US" sz="2400" b="1" dirty="0" smtClean="0">
                <a:latin typeface="Candara" panose="020E0502030303020204" pitchFamily="34" charset="0"/>
              </a:rPr>
              <a:t>, </a:t>
            </a:r>
            <a:r>
              <a:rPr lang="en-US" sz="2400" b="1" dirty="0" err="1" smtClean="0">
                <a:latin typeface="Candara" panose="020E0502030303020204" pitchFamily="34" charset="0"/>
              </a:rPr>
              <a:t>Lc</a:t>
            </a:r>
            <a:r>
              <a:rPr lang="en-US" sz="2400" b="1" dirty="0" smtClean="0">
                <a:latin typeface="Candara" panose="020E0502030303020204" pitchFamily="34" charset="0"/>
              </a:rPr>
              <a:t>., M.H.I.</a:t>
            </a:r>
            <a:endParaRPr lang="id-ID" sz="2400" b="1" dirty="0" smtClean="0">
              <a:latin typeface="Candara" panose="020E0502030303020204" pitchFamily="34" charset="0"/>
            </a:endParaRPr>
          </a:p>
          <a:p>
            <a:r>
              <a:rPr lang="id-ID" sz="2400" b="1" dirty="0" smtClean="0">
                <a:latin typeface="Candara" panose="020E0502030303020204" pitchFamily="34" charset="0"/>
              </a:rPr>
              <a:t>            www.fariskhoirulanam.com</a:t>
            </a:r>
            <a:endParaRPr lang="id-ID" sz="2400" b="1" dirty="0">
              <a:latin typeface="Candara" panose="020E0502030303020204" pitchFamily="34" charset="0"/>
            </a:endParaRPr>
          </a:p>
        </p:txBody>
      </p:sp>
      <p:pic>
        <p:nvPicPr>
          <p:cNvPr id="4" name="Picture 39" descr="bis"/>
          <p:cNvPicPr>
            <a:picLocks noChangeAspect="1" noChangeArrowheads="1" noCrop="1"/>
          </p:cNvPicPr>
          <p:nvPr/>
        </p:nvPicPr>
        <p:blipFill>
          <a:blip r:embed="rId2"/>
          <a:srcRect/>
          <a:stretch>
            <a:fillRect/>
          </a:stretch>
        </p:blipFill>
        <p:spPr bwMode="auto">
          <a:xfrm>
            <a:off x="6643702" y="209550"/>
            <a:ext cx="2343150" cy="933450"/>
          </a:xfrm>
          <a:prstGeom prst="rect">
            <a:avLst/>
          </a:prstGeom>
          <a:noFill/>
        </p:spPr>
      </p:pic>
      <p:sp>
        <p:nvSpPr>
          <p:cNvPr id="6" name="Title 1"/>
          <p:cNvSpPr txBox="1">
            <a:spLocks/>
          </p:cNvSpPr>
          <p:nvPr/>
        </p:nvSpPr>
        <p:spPr>
          <a:xfrm>
            <a:off x="3100402" y="2971800"/>
            <a:ext cx="7086600" cy="1828800"/>
          </a:xfrm>
          <a:prstGeom prst="rect">
            <a:avLst/>
          </a:prstGeo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eaLnBrk="1" latinLnBrk="0" hangingPunct="1">
              <a:spcBef>
                <a:spcPct val="0"/>
              </a:spcBef>
              <a:buNone/>
              <a:defRPr kumimoji="0" sz="4800" b="1" kern="1200"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dirty="0" smtClean="0">
                <a:solidFill>
                  <a:srgbClr val="00B0F0"/>
                </a:solidFill>
                <a:latin typeface="AR DARLING" panose="02000000000000000000" pitchFamily="2" charset="0"/>
              </a:rPr>
              <a:t>BAGAIMANA MENYIKAPINYA?</a:t>
            </a:r>
            <a:endParaRPr lang="id-ID" dirty="0">
              <a:solidFill>
                <a:srgbClr val="00B0F0"/>
              </a:solidFill>
              <a:latin typeface="AR DARLING" panose="02000000000000000000" pitchFamily="2" charset="0"/>
            </a:endParaRPr>
          </a:p>
        </p:txBody>
      </p:sp>
    </p:spTree>
    <p:extLst>
      <p:ext uri="{BB962C8B-B14F-4D97-AF65-F5344CB8AC3E}">
        <p14:creationId xmlns:p14="http://schemas.microsoft.com/office/powerpoint/2010/main" val="1174235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sz="half" idx="1"/>
          </p:nvPr>
        </p:nvSpPr>
        <p:spPr/>
        <p:txBody>
          <a:bodyPr>
            <a:normAutofit/>
          </a:bodyPr>
          <a:lstStyle/>
          <a:p>
            <a:pPr marL="0" indent="0">
              <a:buNone/>
            </a:pPr>
            <a:endParaRPr lang="en-US" sz="2000" i="1" dirty="0" smtClean="0">
              <a:solidFill>
                <a:srgbClr val="FF0000"/>
              </a:solidFill>
              <a:latin typeface="Candara" panose="020E0502030303020204" pitchFamily="34" charset="0"/>
            </a:endParaRPr>
          </a:p>
          <a:p>
            <a:pPr marL="0" indent="0">
              <a:buNone/>
            </a:pPr>
            <a:r>
              <a:rPr lang="en-US" sz="2000" i="1" dirty="0" smtClean="0">
                <a:solidFill>
                  <a:srgbClr val="FF0000"/>
                </a:solidFill>
                <a:latin typeface="Candara" panose="020E0502030303020204" pitchFamily="34" charset="0"/>
              </a:rPr>
              <a:t>“</a:t>
            </a:r>
            <a:r>
              <a:rPr lang="en-US" sz="2000" i="1" dirty="0" err="1" smtClean="0">
                <a:solidFill>
                  <a:srgbClr val="FF0000"/>
                </a:solidFill>
                <a:latin typeface="Candara" panose="020E0502030303020204" pitchFamily="34" charset="0"/>
              </a:rPr>
              <a:t>Sekiranya</a:t>
            </a:r>
            <a:r>
              <a:rPr lang="en-US" sz="2000" i="1" dirty="0" smtClean="0">
                <a:solidFill>
                  <a:srgbClr val="FF0000"/>
                </a:solidFill>
                <a:latin typeface="Candara" panose="020E0502030303020204" pitchFamily="34" charset="0"/>
              </a:rPr>
              <a:t> </a:t>
            </a:r>
            <a:r>
              <a:rPr lang="en-US" sz="2000" i="1" dirty="0">
                <a:solidFill>
                  <a:srgbClr val="FF0000"/>
                </a:solidFill>
                <a:latin typeface="Candara" panose="020E0502030303020204" pitchFamily="34" charset="0"/>
              </a:rPr>
              <a:t>Allah </a:t>
            </a:r>
            <a:r>
              <a:rPr lang="en-US" sz="2000" i="1" dirty="0" err="1">
                <a:solidFill>
                  <a:srgbClr val="FF0000"/>
                </a:solidFill>
                <a:latin typeface="Candara" panose="020E0502030303020204" pitchFamily="34" charset="0"/>
              </a:rPr>
              <a:t>menghendaki</a:t>
            </a:r>
            <a:r>
              <a:rPr lang="en-US" sz="2000" i="1" dirty="0">
                <a:solidFill>
                  <a:srgbClr val="FF0000"/>
                </a:solidFill>
                <a:latin typeface="Candara" panose="020E0502030303020204" pitchFamily="34" charset="0"/>
              </a:rPr>
              <a:t>, </a:t>
            </a:r>
            <a:r>
              <a:rPr lang="en-US" sz="2000" i="1" dirty="0" err="1">
                <a:solidFill>
                  <a:srgbClr val="FF0000"/>
                </a:solidFill>
                <a:latin typeface="Candara" panose="020E0502030303020204" pitchFamily="34" charset="0"/>
              </a:rPr>
              <a:t>niscaya</a:t>
            </a:r>
            <a:r>
              <a:rPr lang="en-US" sz="2000" i="1" dirty="0">
                <a:solidFill>
                  <a:srgbClr val="FF0000"/>
                </a:solidFill>
                <a:latin typeface="Candara" panose="020E0502030303020204" pitchFamily="34" charset="0"/>
              </a:rPr>
              <a:t> </a:t>
            </a:r>
            <a:r>
              <a:rPr lang="en-US" sz="2000" i="1" dirty="0" err="1">
                <a:solidFill>
                  <a:srgbClr val="FF0000"/>
                </a:solidFill>
                <a:latin typeface="Candara" panose="020E0502030303020204" pitchFamily="34" charset="0"/>
              </a:rPr>
              <a:t>kamu</a:t>
            </a:r>
            <a:r>
              <a:rPr lang="en-US" sz="2000" i="1" dirty="0">
                <a:solidFill>
                  <a:srgbClr val="FF0000"/>
                </a:solidFill>
                <a:latin typeface="Candara" panose="020E0502030303020204" pitchFamily="34" charset="0"/>
              </a:rPr>
              <a:t> </a:t>
            </a:r>
            <a:r>
              <a:rPr lang="en-US" sz="2000" i="1" dirty="0" err="1">
                <a:solidFill>
                  <a:srgbClr val="FF0000"/>
                </a:solidFill>
                <a:latin typeface="Candara" panose="020E0502030303020204" pitchFamily="34" charset="0"/>
              </a:rPr>
              <a:t>dijadikan</a:t>
            </a:r>
            <a:r>
              <a:rPr lang="en-US" sz="2000" i="1" dirty="0">
                <a:solidFill>
                  <a:srgbClr val="FF0000"/>
                </a:solidFill>
                <a:latin typeface="Candara" panose="020E0502030303020204" pitchFamily="34" charset="0"/>
              </a:rPr>
              <a:t>-Nya </a:t>
            </a:r>
            <a:r>
              <a:rPr lang="en-US" sz="2000" i="1" dirty="0" err="1">
                <a:solidFill>
                  <a:srgbClr val="FF0000"/>
                </a:solidFill>
                <a:latin typeface="Candara" panose="020E0502030303020204" pitchFamily="34" charset="0"/>
              </a:rPr>
              <a:t>satu</a:t>
            </a:r>
            <a:r>
              <a:rPr lang="en-US" sz="2000" i="1" dirty="0">
                <a:solidFill>
                  <a:srgbClr val="FF0000"/>
                </a:solidFill>
                <a:latin typeface="Candara" panose="020E0502030303020204" pitchFamily="34" charset="0"/>
              </a:rPr>
              <a:t> </a:t>
            </a:r>
            <a:r>
              <a:rPr lang="en-US" sz="2000" i="1" dirty="0" err="1">
                <a:solidFill>
                  <a:srgbClr val="FF0000"/>
                </a:solidFill>
                <a:latin typeface="Candara" panose="020E0502030303020204" pitchFamily="34" charset="0"/>
              </a:rPr>
              <a:t>umat</a:t>
            </a:r>
            <a:r>
              <a:rPr lang="en-US" sz="2000" i="1" dirty="0">
                <a:solidFill>
                  <a:srgbClr val="FF0000"/>
                </a:solidFill>
                <a:latin typeface="Candara" panose="020E0502030303020204" pitchFamily="34" charset="0"/>
              </a:rPr>
              <a:t> (</a:t>
            </a:r>
            <a:r>
              <a:rPr lang="en-US" sz="2000" i="1" dirty="0" err="1">
                <a:solidFill>
                  <a:srgbClr val="FF0000"/>
                </a:solidFill>
                <a:latin typeface="Candara" panose="020E0502030303020204" pitchFamily="34" charset="0"/>
              </a:rPr>
              <a:t>saja</a:t>
            </a:r>
            <a:r>
              <a:rPr lang="en-US" sz="2000" i="1" dirty="0">
                <a:solidFill>
                  <a:srgbClr val="FF0000"/>
                </a:solidFill>
                <a:latin typeface="Candara" panose="020E0502030303020204" pitchFamily="34" charset="0"/>
              </a:rPr>
              <a:t>),</a:t>
            </a:r>
            <a:r>
              <a:rPr lang="en-US" sz="2000" i="1" dirty="0">
                <a:latin typeface="Candara" panose="020E0502030303020204" pitchFamily="34" charset="0"/>
              </a:rPr>
              <a:t> </a:t>
            </a:r>
            <a:r>
              <a:rPr lang="en-US" sz="2000" i="1" dirty="0" err="1">
                <a:latin typeface="Candara" panose="020E0502030303020204" pitchFamily="34" charset="0"/>
              </a:rPr>
              <a:t>tetapi</a:t>
            </a:r>
            <a:r>
              <a:rPr lang="en-US" sz="2000" i="1" dirty="0">
                <a:latin typeface="Candara" panose="020E0502030303020204" pitchFamily="34" charset="0"/>
              </a:rPr>
              <a:t> Allah </a:t>
            </a:r>
            <a:r>
              <a:rPr lang="en-US" sz="2000" i="1" dirty="0" err="1">
                <a:latin typeface="Candara" panose="020E0502030303020204" pitchFamily="34" charset="0"/>
              </a:rPr>
              <a:t>hendak</a:t>
            </a:r>
            <a:r>
              <a:rPr lang="en-US" sz="2000" i="1" dirty="0">
                <a:latin typeface="Candara" panose="020E0502030303020204" pitchFamily="34" charset="0"/>
              </a:rPr>
              <a:t> </a:t>
            </a:r>
            <a:r>
              <a:rPr lang="en-US" sz="2000" i="1" dirty="0" err="1">
                <a:latin typeface="Candara" panose="020E0502030303020204" pitchFamily="34" charset="0"/>
              </a:rPr>
              <a:t>menguji</a:t>
            </a:r>
            <a:r>
              <a:rPr lang="en-US" sz="2000" i="1" dirty="0">
                <a:latin typeface="Candara" panose="020E0502030303020204" pitchFamily="34" charset="0"/>
              </a:rPr>
              <a:t> </a:t>
            </a:r>
            <a:r>
              <a:rPr lang="en-US" sz="2000" i="1" dirty="0" err="1">
                <a:latin typeface="Candara" panose="020E0502030303020204" pitchFamily="34" charset="0"/>
              </a:rPr>
              <a:t>kamu</a:t>
            </a:r>
            <a:r>
              <a:rPr lang="en-US" sz="2000" i="1" dirty="0">
                <a:latin typeface="Candara" panose="020E0502030303020204" pitchFamily="34" charset="0"/>
              </a:rPr>
              <a:t> </a:t>
            </a:r>
            <a:r>
              <a:rPr lang="en-US" sz="2000" i="1" dirty="0" err="1">
                <a:latin typeface="Candara" panose="020E0502030303020204" pitchFamily="34" charset="0"/>
              </a:rPr>
              <a:t>terhadap</a:t>
            </a:r>
            <a:r>
              <a:rPr lang="en-US" sz="2000" i="1" dirty="0">
                <a:latin typeface="Candara" panose="020E0502030303020204" pitchFamily="34" charset="0"/>
              </a:rPr>
              <a:t> </a:t>
            </a:r>
            <a:r>
              <a:rPr lang="en-US" sz="2000" i="1" dirty="0" err="1">
                <a:latin typeface="Candara" panose="020E0502030303020204" pitchFamily="34" charset="0"/>
              </a:rPr>
              <a:t>pemberian</a:t>
            </a:r>
            <a:r>
              <a:rPr lang="en-US" sz="2000" i="1" dirty="0">
                <a:latin typeface="Candara" panose="020E0502030303020204" pitchFamily="34" charset="0"/>
              </a:rPr>
              <a:t>-Nya </a:t>
            </a:r>
            <a:r>
              <a:rPr lang="en-US" sz="2000" i="1" dirty="0" err="1">
                <a:latin typeface="Candara" panose="020E0502030303020204" pitchFamily="34" charset="0"/>
              </a:rPr>
              <a:t>kepadamu</a:t>
            </a:r>
            <a:r>
              <a:rPr lang="en-US" sz="2000" i="1" dirty="0">
                <a:latin typeface="Candara" panose="020E0502030303020204" pitchFamily="34" charset="0"/>
              </a:rPr>
              <a:t>, </a:t>
            </a:r>
            <a:r>
              <a:rPr lang="en-US" sz="2000" i="1" dirty="0" err="1">
                <a:latin typeface="Candara" panose="020E0502030303020204" pitchFamily="34" charset="0"/>
              </a:rPr>
              <a:t>maka</a:t>
            </a:r>
            <a:r>
              <a:rPr lang="en-US" sz="2000" i="1" dirty="0">
                <a:latin typeface="Candara" panose="020E0502030303020204" pitchFamily="34" charset="0"/>
              </a:rPr>
              <a:t> </a:t>
            </a:r>
            <a:r>
              <a:rPr lang="en-US" sz="2000" i="1" dirty="0" err="1">
                <a:latin typeface="Candara" panose="020E0502030303020204" pitchFamily="34" charset="0"/>
              </a:rPr>
              <a:t>berlomba-lombalah</a:t>
            </a:r>
            <a:r>
              <a:rPr lang="en-US" sz="2000" i="1" dirty="0">
                <a:latin typeface="Candara" panose="020E0502030303020204" pitchFamily="34" charset="0"/>
              </a:rPr>
              <a:t> </a:t>
            </a:r>
            <a:r>
              <a:rPr lang="en-US" sz="2000" i="1" dirty="0" err="1">
                <a:latin typeface="Candara" panose="020E0502030303020204" pitchFamily="34" charset="0"/>
              </a:rPr>
              <a:t>berbuat</a:t>
            </a:r>
            <a:r>
              <a:rPr lang="en-US" sz="2000" i="1" dirty="0">
                <a:latin typeface="Candara" panose="020E0502030303020204" pitchFamily="34" charset="0"/>
              </a:rPr>
              <a:t> </a:t>
            </a:r>
            <a:r>
              <a:rPr lang="en-US" sz="2000" i="1" dirty="0" err="1">
                <a:latin typeface="Candara" panose="020E0502030303020204" pitchFamily="34" charset="0"/>
              </a:rPr>
              <a:t>kebajikan</a:t>
            </a:r>
            <a:r>
              <a:rPr lang="en-US" sz="2000" i="1" dirty="0">
                <a:latin typeface="Candara" panose="020E0502030303020204" pitchFamily="34" charset="0"/>
              </a:rPr>
              <a:t>. </a:t>
            </a:r>
            <a:r>
              <a:rPr lang="en-US" sz="2000" i="1" dirty="0" err="1">
                <a:latin typeface="Candara" panose="020E0502030303020204" pitchFamily="34" charset="0"/>
              </a:rPr>
              <a:t>Hanya</a:t>
            </a:r>
            <a:r>
              <a:rPr lang="en-US" sz="2000" i="1" dirty="0">
                <a:latin typeface="Candara" panose="020E0502030303020204" pitchFamily="34" charset="0"/>
              </a:rPr>
              <a:t> </a:t>
            </a:r>
            <a:r>
              <a:rPr lang="en-US" sz="2000" i="1" dirty="0" err="1">
                <a:latin typeface="Candara" panose="020E0502030303020204" pitchFamily="34" charset="0"/>
              </a:rPr>
              <a:t>kepada</a:t>
            </a:r>
            <a:r>
              <a:rPr lang="en-US" sz="2000" i="1" dirty="0">
                <a:latin typeface="Candara" panose="020E0502030303020204" pitchFamily="34" charset="0"/>
              </a:rPr>
              <a:t> Allah-</a:t>
            </a:r>
            <a:r>
              <a:rPr lang="en-US" sz="2000" i="1" dirty="0" err="1">
                <a:latin typeface="Candara" panose="020E0502030303020204" pitchFamily="34" charset="0"/>
              </a:rPr>
              <a:t>lah</a:t>
            </a:r>
            <a:r>
              <a:rPr lang="en-US" sz="2000" i="1" dirty="0">
                <a:latin typeface="Candara" panose="020E0502030303020204" pitchFamily="34" charset="0"/>
              </a:rPr>
              <a:t> </a:t>
            </a:r>
            <a:r>
              <a:rPr lang="en-US" sz="2000" i="1" dirty="0" err="1">
                <a:latin typeface="Candara" panose="020E0502030303020204" pitchFamily="34" charset="0"/>
              </a:rPr>
              <a:t>kembali</a:t>
            </a:r>
            <a:r>
              <a:rPr lang="en-US" sz="2000" i="1" dirty="0">
                <a:latin typeface="Candara" panose="020E0502030303020204" pitchFamily="34" charset="0"/>
              </a:rPr>
              <a:t> </a:t>
            </a:r>
            <a:r>
              <a:rPr lang="en-US" sz="2000" i="1" dirty="0" err="1">
                <a:latin typeface="Candara" panose="020E0502030303020204" pitchFamily="34" charset="0"/>
              </a:rPr>
              <a:t>kamu</a:t>
            </a:r>
            <a:r>
              <a:rPr lang="en-US" sz="2000" i="1" dirty="0">
                <a:latin typeface="Candara" panose="020E0502030303020204" pitchFamily="34" charset="0"/>
              </a:rPr>
              <a:t> </a:t>
            </a:r>
            <a:r>
              <a:rPr lang="en-US" sz="2000" i="1" dirty="0" err="1">
                <a:latin typeface="Candara" panose="020E0502030303020204" pitchFamily="34" charset="0"/>
              </a:rPr>
              <a:t>semuanya</a:t>
            </a:r>
            <a:r>
              <a:rPr lang="en-US" sz="2000" i="1" dirty="0">
                <a:latin typeface="Candara" panose="020E0502030303020204" pitchFamily="34" charset="0"/>
              </a:rPr>
              <a:t>, </a:t>
            </a:r>
            <a:r>
              <a:rPr lang="en-US" sz="2000" i="1" dirty="0" err="1">
                <a:latin typeface="Candara" panose="020E0502030303020204" pitchFamily="34" charset="0"/>
              </a:rPr>
              <a:t>lalu</a:t>
            </a:r>
            <a:r>
              <a:rPr lang="en-US" sz="2000" i="1" dirty="0">
                <a:latin typeface="Candara" panose="020E0502030303020204" pitchFamily="34" charset="0"/>
              </a:rPr>
              <a:t> </a:t>
            </a:r>
            <a:r>
              <a:rPr lang="en-US" sz="2000" i="1" dirty="0" err="1">
                <a:latin typeface="Candara" panose="020E0502030303020204" pitchFamily="34" charset="0"/>
              </a:rPr>
              <a:t>diberitahukan</a:t>
            </a:r>
            <a:r>
              <a:rPr lang="en-US" sz="2000" i="1" dirty="0">
                <a:latin typeface="Candara" panose="020E0502030303020204" pitchFamily="34" charset="0"/>
              </a:rPr>
              <a:t>-Nya </a:t>
            </a:r>
            <a:r>
              <a:rPr lang="en-US" sz="2000" i="1" dirty="0" err="1">
                <a:latin typeface="Candara" panose="020E0502030303020204" pitchFamily="34" charset="0"/>
              </a:rPr>
              <a:t>kepadamu</a:t>
            </a:r>
            <a:r>
              <a:rPr lang="en-US" sz="2000" i="1" dirty="0">
                <a:latin typeface="Candara" panose="020E0502030303020204" pitchFamily="34" charset="0"/>
              </a:rPr>
              <a:t> </a:t>
            </a:r>
            <a:r>
              <a:rPr lang="en-US" sz="2000" i="1" dirty="0" err="1">
                <a:latin typeface="Candara" panose="020E0502030303020204" pitchFamily="34" charset="0"/>
              </a:rPr>
              <a:t>apa</a:t>
            </a:r>
            <a:r>
              <a:rPr lang="en-US" sz="2000" i="1" dirty="0">
                <a:latin typeface="Candara" panose="020E0502030303020204" pitchFamily="34" charset="0"/>
              </a:rPr>
              <a:t> yang </a:t>
            </a:r>
            <a:r>
              <a:rPr lang="en-US" sz="2000" i="1" dirty="0" err="1">
                <a:latin typeface="Candara" panose="020E0502030303020204" pitchFamily="34" charset="0"/>
              </a:rPr>
              <a:t>telah</a:t>
            </a:r>
            <a:r>
              <a:rPr lang="en-US" sz="2000" i="1" dirty="0">
                <a:latin typeface="Candara" panose="020E0502030303020204" pitchFamily="34" charset="0"/>
              </a:rPr>
              <a:t> </a:t>
            </a:r>
            <a:r>
              <a:rPr lang="en-US" sz="2000" i="1" dirty="0" err="1">
                <a:latin typeface="Candara" panose="020E0502030303020204" pitchFamily="34" charset="0"/>
              </a:rPr>
              <a:t>kamu</a:t>
            </a:r>
            <a:r>
              <a:rPr lang="en-US" sz="2000" i="1" dirty="0">
                <a:latin typeface="Candara" panose="020E0502030303020204" pitchFamily="34" charset="0"/>
              </a:rPr>
              <a:t> </a:t>
            </a:r>
            <a:r>
              <a:rPr lang="en-US" sz="2000" i="1" dirty="0" err="1">
                <a:latin typeface="Candara" panose="020E0502030303020204" pitchFamily="34" charset="0"/>
              </a:rPr>
              <a:t>perselisihkan</a:t>
            </a:r>
            <a:r>
              <a:rPr lang="en-US" sz="2000" i="1" dirty="0">
                <a:latin typeface="Candara" panose="020E0502030303020204" pitchFamily="34" charset="0"/>
              </a:rPr>
              <a:t> </a:t>
            </a:r>
            <a:r>
              <a:rPr lang="en-US" sz="2000" i="1" dirty="0" err="1" smtClean="0">
                <a:latin typeface="Candara" panose="020E0502030303020204" pitchFamily="34" charset="0"/>
              </a:rPr>
              <a:t>itu</a:t>
            </a:r>
            <a:r>
              <a:rPr lang="en-US" sz="2000" i="1" dirty="0" smtClean="0">
                <a:latin typeface="Candara" panose="020E0502030303020204" pitchFamily="34" charset="0"/>
              </a:rPr>
              <a:t>.” </a:t>
            </a:r>
            <a:r>
              <a:rPr lang="en-US" sz="2000" dirty="0">
                <a:latin typeface="Candara" panose="020E0502030303020204" pitchFamily="34" charset="0"/>
              </a:rPr>
              <a:t>(QS. </a:t>
            </a:r>
            <a:r>
              <a:rPr lang="en-US" sz="2000" dirty="0" smtClean="0">
                <a:latin typeface="Candara" panose="020E0502030303020204" pitchFamily="34" charset="0"/>
              </a:rPr>
              <a:t>Al-</a:t>
            </a:r>
            <a:r>
              <a:rPr lang="en-US" sz="2000" dirty="0" err="1" smtClean="0">
                <a:latin typeface="Candara" panose="020E0502030303020204" pitchFamily="34" charset="0"/>
              </a:rPr>
              <a:t>Maidah</a:t>
            </a:r>
            <a:r>
              <a:rPr lang="en-US" sz="2000" dirty="0" smtClean="0">
                <a:latin typeface="Candara" panose="020E0502030303020204" pitchFamily="34" charset="0"/>
              </a:rPr>
              <a:t>: 48</a:t>
            </a:r>
            <a:r>
              <a:rPr lang="en-US" sz="2000" dirty="0">
                <a:latin typeface="Candara" panose="020E0502030303020204" pitchFamily="34" charset="0"/>
              </a:rPr>
              <a:t>)</a:t>
            </a:r>
            <a:endParaRPr lang="id-ID" sz="2000" dirty="0"/>
          </a:p>
        </p:txBody>
      </p:sp>
      <p:sp>
        <p:nvSpPr>
          <p:cNvPr id="4" name="Content Placeholder 3"/>
          <p:cNvSpPr>
            <a:spLocks noGrp="1"/>
          </p:cNvSpPr>
          <p:nvPr>
            <p:ph sz="half" idx="2"/>
          </p:nvPr>
        </p:nvSpPr>
        <p:spPr/>
        <p:txBody>
          <a:bodyPr>
            <a:normAutofit/>
          </a:bodyPr>
          <a:lstStyle/>
          <a:p>
            <a:pPr marL="0" indent="0" algn="just" rtl="1">
              <a:buNone/>
            </a:pPr>
            <a:endParaRPr lang="en-US" b="1" dirty="0" smtClean="0">
              <a:solidFill>
                <a:srgbClr val="FF0000"/>
              </a:solidFill>
              <a:latin typeface="Sakkal Majalla" panose="02000000000000000000" pitchFamily="2" charset="-78"/>
              <a:cs typeface="Sakkal Majalla" panose="02000000000000000000" pitchFamily="2" charset="-78"/>
            </a:endParaRPr>
          </a:p>
          <a:p>
            <a:pPr marL="0" indent="0" algn="just" rtl="1">
              <a:buNone/>
            </a:pPr>
            <a:endParaRPr lang="en-US" b="1" dirty="0">
              <a:solidFill>
                <a:srgbClr val="FF0000"/>
              </a:solidFill>
              <a:latin typeface="Sakkal Majalla" panose="02000000000000000000" pitchFamily="2" charset="-78"/>
              <a:cs typeface="Sakkal Majalla" panose="02000000000000000000" pitchFamily="2" charset="-78"/>
            </a:endParaRPr>
          </a:p>
          <a:p>
            <a:pPr marL="0" indent="0" algn="just" rtl="1">
              <a:buNone/>
            </a:pPr>
            <a:r>
              <a:rPr lang="ar-SA" b="1" dirty="0" smtClean="0">
                <a:solidFill>
                  <a:srgbClr val="FF0000"/>
                </a:solidFill>
                <a:latin typeface="Sakkal Majalla" panose="02000000000000000000" pitchFamily="2" charset="-78"/>
                <a:cs typeface="Sakkal Majalla" panose="02000000000000000000" pitchFamily="2" charset="-78"/>
              </a:rPr>
              <a:t>وَلَوْ </a:t>
            </a:r>
            <a:r>
              <a:rPr lang="ar-SA" b="1" dirty="0">
                <a:solidFill>
                  <a:srgbClr val="FF0000"/>
                </a:solidFill>
                <a:latin typeface="Sakkal Majalla" panose="02000000000000000000" pitchFamily="2" charset="-78"/>
                <a:cs typeface="Sakkal Majalla" panose="02000000000000000000" pitchFamily="2" charset="-78"/>
              </a:rPr>
              <a:t>شَاءَ اللَّهُ لَجَعَلَكُمْ أُمَّةً وَاحِدَةً</a:t>
            </a:r>
            <a:r>
              <a:rPr lang="ar-SA" b="1" dirty="0">
                <a:latin typeface="Sakkal Majalla" panose="02000000000000000000" pitchFamily="2" charset="-78"/>
                <a:cs typeface="Sakkal Majalla" panose="02000000000000000000" pitchFamily="2" charset="-78"/>
              </a:rPr>
              <a:t> وَلَكِنْ لِيَبْلُوَكُمْ فِي مَا آتَاكُمْ فَاسْتَبِقُوا الْخَيْرَاتِ إِلَى اللَّهِ مَرْجِعُكُمْ جَمِيعًا فَيُنَبِّئُكُمْ بِمَا كُنْتُمْ فِيهِ تَخْتَلِفُونَ</a:t>
            </a:r>
            <a:r>
              <a:rPr lang="ar-SA" i="1" dirty="0">
                <a:latin typeface="Sakkal Majalla" panose="02000000000000000000" pitchFamily="2" charset="-78"/>
                <a:cs typeface="Sakkal Majalla" panose="02000000000000000000" pitchFamily="2" charset="-78"/>
              </a:rPr>
              <a:t> [المائدة: 48]</a:t>
            </a:r>
          </a:p>
          <a:p>
            <a:pPr marL="0" indent="0" algn="just" rtl="1">
              <a:buNone/>
            </a:pPr>
            <a:endParaRPr lang="id-ID" dirty="0"/>
          </a:p>
        </p:txBody>
      </p:sp>
      <p:sp>
        <p:nvSpPr>
          <p:cNvPr id="5" name="Title 1"/>
          <p:cNvSpPr txBox="1">
            <a:spLocks/>
          </p:cNvSpPr>
          <p:nvPr/>
        </p:nvSpPr>
        <p:spPr>
          <a:xfrm>
            <a:off x="467544" y="260648"/>
            <a:ext cx="8229600" cy="1143000"/>
          </a:xfrm>
          <a:prstGeom prst="rect">
            <a:avLst/>
          </a:prstGeom>
          <a:solidFill>
            <a:schemeClr val="bg1">
              <a:lumMod val="5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smtClean="0">
                <a:solidFill>
                  <a:srgbClr val="00B0F0"/>
                </a:solidFill>
                <a:latin typeface="Candara" panose="020E0502030303020204" pitchFamily="34" charset="0"/>
              </a:rPr>
              <a:t>Perbedaan Sebagai Keniscayaan</a:t>
            </a:r>
            <a:endParaRPr lang="id-ID" b="1" dirty="0">
              <a:solidFill>
                <a:srgbClr val="00B0F0"/>
              </a:solidFill>
            </a:endParaRPr>
          </a:p>
        </p:txBody>
      </p:sp>
      <p:cxnSp>
        <p:nvCxnSpPr>
          <p:cNvPr id="6" name="Straight Arrow Connector 5"/>
          <p:cNvCxnSpPr/>
          <p:nvPr/>
        </p:nvCxnSpPr>
        <p:spPr>
          <a:xfrm flipH="1" flipV="1">
            <a:off x="6554316" y="2223448"/>
            <a:ext cx="7756" cy="504056"/>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7" name="TextBox 6"/>
          <p:cNvSpPr txBox="1"/>
          <p:nvPr/>
        </p:nvSpPr>
        <p:spPr>
          <a:xfrm>
            <a:off x="5834236" y="1484784"/>
            <a:ext cx="1785950" cy="738664"/>
          </a:xfrm>
          <a:prstGeom prst="rect">
            <a:avLst/>
          </a:prstGeom>
          <a:noFill/>
        </p:spPr>
        <p:txBody>
          <a:bodyPr wrap="square" rtlCol="0">
            <a:spAutoFit/>
          </a:bodyPr>
          <a:lstStyle/>
          <a:p>
            <a:r>
              <a:rPr lang="en-US" sz="1400" dirty="0" smtClean="0">
                <a:latin typeface="Candara" panose="020E0502030303020204" pitchFamily="34" charset="0"/>
              </a:rPr>
              <a:t>A</a:t>
            </a:r>
            <a:r>
              <a:rPr lang="id-ID" sz="1400" dirty="0" smtClean="0">
                <a:latin typeface="Candara" panose="020E0502030303020204" pitchFamily="34" charset="0"/>
              </a:rPr>
              <a:t>yat </a:t>
            </a:r>
            <a:r>
              <a:rPr lang="id-ID" sz="1400" dirty="0">
                <a:latin typeface="Candara" panose="020E0502030303020204" pitchFamily="34" charset="0"/>
              </a:rPr>
              <a:t>ini </a:t>
            </a:r>
            <a:r>
              <a:rPr lang="id-ID" sz="1400" b="1" dirty="0">
                <a:latin typeface="Candara" panose="020E0502030303020204" pitchFamily="34" charset="0"/>
              </a:rPr>
              <a:t>menyasar seluruh </a:t>
            </a:r>
            <a:r>
              <a:rPr lang="id-ID" sz="1400" b="1" dirty="0" smtClean="0">
                <a:latin typeface="Candara" panose="020E0502030303020204" pitchFamily="34" charset="0"/>
              </a:rPr>
              <a:t>umat</a:t>
            </a:r>
            <a:r>
              <a:rPr lang="en-US" sz="1400" dirty="0" smtClean="0">
                <a:latin typeface="Candara" panose="020E0502030303020204" pitchFamily="34" charset="0"/>
              </a:rPr>
              <a:t> (</a:t>
            </a:r>
            <a:r>
              <a:rPr lang="id-ID" sz="1400" i="1" dirty="0" smtClean="0">
                <a:latin typeface="Candara" panose="020E0502030303020204" pitchFamily="34" charset="0"/>
              </a:rPr>
              <a:t>Tafsir </a:t>
            </a:r>
            <a:r>
              <a:rPr lang="id-ID" sz="1400" i="1" dirty="0">
                <a:latin typeface="Candara" panose="020E0502030303020204" pitchFamily="34" charset="0"/>
              </a:rPr>
              <a:t>Ibnu </a:t>
            </a:r>
            <a:r>
              <a:rPr lang="id-ID" sz="1400" i="1" dirty="0" smtClean="0">
                <a:latin typeface="Candara" panose="020E0502030303020204" pitchFamily="34" charset="0"/>
              </a:rPr>
              <a:t>Katsir</a:t>
            </a:r>
            <a:r>
              <a:rPr lang="en-US" sz="1400" i="1" dirty="0" smtClean="0">
                <a:latin typeface="Candara" panose="020E0502030303020204" pitchFamily="34" charset="0"/>
              </a:rPr>
              <a:t>,</a:t>
            </a:r>
            <a:r>
              <a:rPr lang="id-ID" sz="1400" dirty="0" smtClean="0">
                <a:latin typeface="Candara" panose="020E0502030303020204" pitchFamily="34" charset="0"/>
              </a:rPr>
              <a:t> 3/130</a:t>
            </a:r>
            <a:r>
              <a:rPr lang="id-ID" sz="1400" dirty="0">
                <a:latin typeface="Candara" panose="020E0502030303020204" pitchFamily="34" charset="0"/>
              </a:rPr>
              <a:t>) </a:t>
            </a:r>
            <a:endParaRPr lang="en-US" sz="1400" dirty="0">
              <a:latin typeface="Candara" pitchFamily="34" charset="0"/>
            </a:endParaRPr>
          </a:p>
        </p:txBody>
      </p:sp>
      <p:sp>
        <p:nvSpPr>
          <p:cNvPr id="9" name="TextBox 8"/>
          <p:cNvSpPr txBox="1"/>
          <p:nvPr/>
        </p:nvSpPr>
        <p:spPr>
          <a:xfrm>
            <a:off x="6533316" y="4863857"/>
            <a:ext cx="2143140" cy="954107"/>
          </a:xfrm>
          <a:prstGeom prst="rect">
            <a:avLst/>
          </a:prstGeom>
          <a:noFill/>
        </p:spPr>
        <p:txBody>
          <a:bodyPr wrap="square" rtlCol="0">
            <a:spAutoFit/>
          </a:bodyPr>
          <a:lstStyle/>
          <a:p>
            <a:r>
              <a:rPr lang="en-US" sz="1400" b="1" dirty="0" smtClean="0">
                <a:latin typeface="Candara" panose="020E0502030303020204" pitchFamily="34" charset="0"/>
              </a:rPr>
              <a:t>K</a:t>
            </a:r>
            <a:r>
              <a:rPr lang="id-ID" sz="1400" b="1" dirty="0" smtClean="0">
                <a:latin typeface="Candara" panose="020E0502030303020204" pitchFamily="34" charset="0"/>
              </a:rPr>
              <a:t>eimanan </a:t>
            </a:r>
            <a:r>
              <a:rPr lang="id-ID" sz="1400" b="1" dirty="0">
                <a:latin typeface="Candara" panose="020E0502030303020204" pitchFamily="34" charset="0"/>
              </a:rPr>
              <a:t>suatu kaum dan kekufuran kaum </a:t>
            </a:r>
            <a:r>
              <a:rPr lang="id-ID" sz="1400" b="1" dirty="0" smtClean="0">
                <a:latin typeface="Candara" panose="020E0502030303020204" pitchFamily="34" charset="0"/>
              </a:rPr>
              <a:t>lainnya</a:t>
            </a:r>
            <a:r>
              <a:rPr lang="en-US" sz="1400" dirty="0" smtClean="0">
                <a:latin typeface="Candara" panose="020E0502030303020204" pitchFamily="34" charset="0"/>
              </a:rPr>
              <a:t> (</a:t>
            </a:r>
            <a:r>
              <a:rPr lang="en-US" sz="1400" i="1" dirty="0" err="1" smtClean="0">
                <a:latin typeface="Candara" panose="020E0502030303020204" pitchFamily="34" charset="0"/>
              </a:rPr>
              <a:t>Tafsir</a:t>
            </a:r>
            <a:r>
              <a:rPr lang="en-US" sz="1400" i="1" dirty="0" smtClean="0">
                <a:latin typeface="Candara" panose="020E0502030303020204" pitchFamily="34" charset="0"/>
              </a:rPr>
              <a:t> </a:t>
            </a:r>
            <a:r>
              <a:rPr lang="id-ID" sz="1400" i="1" dirty="0" smtClean="0">
                <a:latin typeface="Candara" panose="020E0502030303020204" pitchFamily="34" charset="0"/>
              </a:rPr>
              <a:t>al-Qurthubi</a:t>
            </a:r>
            <a:r>
              <a:rPr lang="en-US" sz="1400" i="1" dirty="0" smtClean="0">
                <a:latin typeface="Candara" panose="020E0502030303020204" pitchFamily="34" charset="0"/>
              </a:rPr>
              <a:t>,</a:t>
            </a:r>
            <a:r>
              <a:rPr lang="id-ID" sz="1400" i="1" dirty="0" smtClean="0">
                <a:latin typeface="Candara" panose="020E0502030303020204" pitchFamily="34" charset="0"/>
              </a:rPr>
              <a:t> </a:t>
            </a:r>
            <a:r>
              <a:rPr lang="id-ID" sz="1400" dirty="0" smtClean="0">
                <a:latin typeface="Candara" panose="020E0502030303020204" pitchFamily="34" charset="0"/>
              </a:rPr>
              <a:t>6/211</a:t>
            </a:r>
            <a:r>
              <a:rPr lang="id-ID" sz="1400" dirty="0">
                <a:latin typeface="Candara" panose="020E0502030303020204" pitchFamily="34" charset="0"/>
              </a:rPr>
              <a:t>)</a:t>
            </a:r>
            <a:endParaRPr lang="en-US" sz="1400" dirty="0">
              <a:latin typeface="Candara" pitchFamily="34" charset="0"/>
            </a:endParaRPr>
          </a:p>
        </p:txBody>
      </p:sp>
      <p:cxnSp>
        <p:nvCxnSpPr>
          <p:cNvPr id="10" name="Straight Arrow Connector 9"/>
          <p:cNvCxnSpPr/>
          <p:nvPr/>
        </p:nvCxnSpPr>
        <p:spPr>
          <a:xfrm>
            <a:off x="7148250" y="4365104"/>
            <a:ext cx="471936" cy="486053"/>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2" name="Content Placeholder 2"/>
          <p:cNvSpPr txBox="1">
            <a:spLocks/>
          </p:cNvSpPr>
          <p:nvPr/>
        </p:nvSpPr>
        <p:spPr>
          <a:xfrm>
            <a:off x="74052" y="5542632"/>
            <a:ext cx="6448920" cy="1222566"/>
          </a:xfrm>
          <a:prstGeom prst="rect">
            <a:avLst/>
          </a:prstGeom>
          <a:solidFill>
            <a:schemeClr val="tx2">
              <a:lumMod val="60000"/>
              <a:lumOff val="40000"/>
            </a:schemeClr>
          </a:solidFill>
          <a:ln>
            <a:solidFill>
              <a:schemeClr val="tx2">
                <a:lumMod val="60000"/>
                <a:lumOff val="40000"/>
              </a:schemeClr>
            </a:solidFill>
          </a:ln>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id-ID" sz="2000" dirty="0" smtClean="0">
                <a:solidFill>
                  <a:schemeClr val="bg1"/>
                </a:solidFill>
                <a:latin typeface="Candara" panose="020E0502030303020204" pitchFamily="34" charset="0"/>
              </a:rPr>
              <a:t>Izzuddin bin Abdissalam menjelaskan, sekiranya Allah menghendaki, kalian </a:t>
            </a:r>
            <a:r>
              <a:rPr lang="id-ID" sz="2600" b="1" dirty="0" smtClean="0">
                <a:solidFill>
                  <a:schemeClr val="bg1"/>
                </a:solidFill>
                <a:latin typeface="Candara" panose="020E0502030303020204" pitchFamily="34" charset="0"/>
              </a:rPr>
              <a:t>akan dijadikan-Nya satu keyakinan atau berada di atas satu kebenaran</a:t>
            </a:r>
            <a:r>
              <a:rPr lang="id-ID" sz="2000" dirty="0" smtClean="0">
                <a:solidFill>
                  <a:schemeClr val="bg1"/>
                </a:solidFill>
                <a:latin typeface="Candara" panose="020E0502030303020204" pitchFamily="34" charset="0"/>
              </a:rPr>
              <a:t> (</a:t>
            </a:r>
            <a:r>
              <a:rPr lang="id-ID" sz="2000" i="1" dirty="0" smtClean="0">
                <a:solidFill>
                  <a:schemeClr val="bg1"/>
                </a:solidFill>
                <a:latin typeface="Candara" panose="020E0502030303020204" pitchFamily="34" charset="0"/>
              </a:rPr>
              <a:t>Tafsir al-’Iz bin Abdissalam</a:t>
            </a:r>
            <a:r>
              <a:rPr lang="id-ID" sz="2000" dirty="0" smtClean="0">
                <a:solidFill>
                  <a:schemeClr val="bg1"/>
                </a:solidFill>
                <a:latin typeface="Candara" panose="020E0502030303020204" pitchFamily="34" charset="0"/>
              </a:rPr>
              <a:t>, 1/390). </a:t>
            </a:r>
            <a:endParaRPr lang="en-US" sz="2000" dirty="0" smtClean="0">
              <a:solidFill>
                <a:schemeClr val="bg1"/>
              </a:solidFill>
              <a:latin typeface="Candara" panose="020E0502030303020204" pitchFamily="34" charset="0"/>
            </a:endParaRPr>
          </a:p>
          <a:p>
            <a:pPr marL="0" indent="0">
              <a:buFont typeface="Arial" pitchFamily="34" charset="0"/>
              <a:buNone/>
            </a:pPr>
            <a:r>
              <a:rPr lang="id-ID" sz="2000" dirty="0" smtClean="0">
                <a:solidFill>
                  <a:schemeClr val="bg1"/>
                </a:solidFill>
                <a:latin typeface="Candara" panose="020E0502030303020204" pitchFamily="34" charset="0"/>
              </a:rPr>
              <a:t>Itu semua tidak terjadi, karena </a:t>
            </a:r>
            <a:r>
              <a:rPr lang="id-ID" sz="2600" b="1" dirty="0" smtClean="0">
                <a:solidFill>
                  <a:schemeClr val="bg1"/>
                </a:solidFill>
                <a:latin typeface="Candara" panose="020E0502030303020204" pitchFamily="34" charset="0"/>
              </a:rPr>
              <a:t>perbedaan adalah keniscayaan</a:t>
            </a:r>
            <a:r>
              <a:rPr lang="id-ID" sz="2000" dirty="0" smtClean="0">
                <a:solidFill>
                  <a:schemeClr val="bg1"/>
                </a:solidFill>
                <a:latin typeface="Candara" panose="020E0502030303020204" pitchFamily="34" charset="0"/>
              </a:rPr>
              <a:t> bagi umat manusia, untuk maksud-maksud tertentu.</a:t>
            </a:r>
          </a:p>
        </p:txBody>
      </p:sp>
    </p:spTree>
    <p:extLst>
      <p:ext uri="{BB962C8B-B14F-4D97-AF65-F5344CB8AC3E}">
        <p14:creationId xmlns:p14="http://schemas.microsoft.com/office/powerpoint/2010/main" val="368372404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4)">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latin typeface="Candara" panose="020E0502030303020204" pitchFamily="34" charset="0"/>
              </a:rPr>
              <a:t>Salah dalam Menyikapi Perbedaan Sebabkan Atheisme (</a:t>
            </a:r>
            <a:r>
              <a:rPr lang="id-ID" b="1" i="1" dirty="0" smtClean="0">
                <a:latin typeface="Candara" panose="020E0502030303020204" pitchFamily="34" charset="0"/>
              </a:rPr>
              <a:t>Ilhad</a:t>
            </a:r>
            <a:r>
              <a:rPr lang="id-ID" b="1" dirty="0" smtClean="0">
                <a:latin typeface="Candara" panose="020E0502030303020204" pitchFamily="34" charset="0"/>
              </a:rPr>
              <a:t>)</a:t>
            </a:r>
            <a:endParaRPr lang="id-ID" b="1" dirty="0">
              <a:latin typeface="Candara" panose="020E0502030303020204" pitchFamily="34" charset="0"/>
            </a:endParaRPr>
          </a:p>
        </p:txBody>
      </p:sp>
      <p:sp>
        <p:nvSpPr>
          <p:cNvPr id="3" name="Content Placeholder 2"/>
          <p:cNvSpPr>
            <a:spLocks noGrp="1"/>
          </p:cNvSpPr>
          <p:nvPr>
            <p:ph idx="1"/>
          </p:nvPr>
        </p:nvSpPr>
        <p:spPr/>
        <p:txBody>
          <a:bodyPr/>
          <a:lstStyle/>
          <a:p>
            <a:endParaRPr lang="id-ID" dirty="0">
              <a:latin typeface="Candara" panose="020E0502030303020204" pitchFamily="34" charset="0"/>
            </a:endParaRPr>
          </a:p>
        </p:txBody>
      </p:sp>
      <p:graphicFrame>
        <p:nvGraphicFramePr>
          <p:cNvPr id="4" name="Diagram 3"/>
          <p:cNvGraphicFramePr/>
          <p:nvPr>
            <p:extLst>
              <p:ext uri="{D42A27DB-BD31-4B8C-83A1-F6EECF244321}">
                <p14:modId xmlns:p14="http://schemas.microsoft.com/office/powerpoint/2010/main" val="2195333565"/>
              </p:ext>
            </p:extLst>
          </p:nvPr>
        </p:nvGraphicFramePr>
        <p:xfrm>
          <a:off x="-1620688" y="2173312"/>
          <a:ext cx="878497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p:cNvGrpSpPr/>
          <p:nvPr/>
        </p:nvGrpSpPr>
        <p:grpSpPr>
          <a:xfrm>
            <a:off x="1763688" y="3181424"/>
            <a:ext cx="3180756" cy="1080120"/>
            <a:chOff x="3765494" y="1163319"/>
            <a:chExt cx="2532684" cy="772160"/>
          </a:xfrm>
          <a:solidFill>
            <a:schemeClr val="accent2"/>
          </a:solidFill>
        </p:grpSpPr>
        <p:sp>
          <p:nvSpPr>
            <p:cNvPr id="9" name="Rectangle 8"/>
            <p:cNvSpPr/>
            <p:nvPr/>
          </p:nvSpPr>
          <p:spPr>
            <a:xfrm>
              <a:off x="3765494" y="1163319"/>
              <a:ext cx="2532684" cy="77216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ectangle 9"/>
            <p:cNvSpPr/>
            <p:nvPr/>
          </p:nvSpPr>
          <p:spPr>
            <a:xfrm>
              <a:off x="3765494" y="1163319"/>
              <a:ext cx="2532684" cy="772160"/>
            </a:xfrm>
            <a:prstGeom prst="rect">
              <a:avLst/>
            </a:prstGeom>
            <a:gr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d-ID" sz="1400" kern="1200" dirty="0" smtClean="0">
                  <a:latin typeface="Candara" panose="020E0502030303020204" pitchFamily="34" charset="0"/>
                </a:rPr>
                <a:t>Buruknya penyampaian agama di berbagai media (</a:t>
              </a:r>
              <a:r>
                <a:rPr lang="id-ID" sz="1400" i="1" kern="1200" dirty="0" smtClean="0">
                  <a:latin typeface="Candara" panose="020E0502030303020204" pitchFamily="34" charset="0"/>
                </a:rPr>
                <a:t>qubh al-khithab al-islami al-mu’ashir</a:t>
              </a:r>
              <a:r>
                <a:rPr lang="id-ID" sz="1400" kern="1200" dirty="0" smtClean="0">
                  <a:latin typeface="Candara" panose="020E0502030303020204" pitchFamily="34" charset="0"/>
                </a:rPr>
                <a:t>)</a:t>
              </a:r>
              <a:endParaRPr lang="id-ID" sz="1400" kern="1200" dirty="0">
                <a:latin typeface="Candara" panose="020E0502030303020204" pitchFamily="34" charset="0"/>
              </a:endParaRPr>
            </a:p>
          </p:txBody>
        </p:sp>
      </p:grpSp>
      <p:sp>
        <p:nvSpPr>
          <p:cNvPr id="11" name="TextBox 10"/>
          <p:cNvSpPr txBox="1"/>
          <p:nvPr/>
        </p:nvSpPr>
        <p:spPr>
          <a:xfrm>
            <a:off x="3090896" y="1556792"/>
            <a:ext cx="5616624" cy="600164"/>
          </a:xfrm>
          <a:prstGeom prst="rect">
            <a:avLst/>
          </a:prstGeom>
          <a:noFill/>
        </p:spPr>
        <p:txBody>
          <a:bodyPr wrap="square" rtlCol="0">
            <a:spAutoFit/>
          </a:bodyPr>
          <a:lstStyle/>
          <a:p>
            <a:pPr algn="just"/>
            <a:r>
              <a:rPr lang="en-US" sz="1100" dirty="0" smtClean="0">
                <a:latin typeface="Candara" panose="020E0502030303020204" pitchFamily="34" charset="0"/>
              </a:rPr>
              <a:t>H</a:t>
            </a:r>
            <a:r>
              <a:rPr lang="id-ID" sz="1100" dirty="0" smtClean="0">
                <a:latin typeface="Candara" panose="020E0502030303020204" pitchFamily="34" charset="0"/>
              </a:rPr>
              <a:t>asil </a:t>
            </a:r>
            <a:r>
              <a:rPr lang="id-ID" sz="1100" dirty="0" smtClean="0">
                <a:latin typeface="Candara" panose="020E0502030303020204" pitchFamily="34" charset="0"/>
              </a:rPr>
              <a:t>survei di berbagai negara berpenduduk Muslim, disampaikan oleh Sayyid Ali al-Jufri dalam Seminar Internasional yang diselenggarakan oleh Muassasah Thaba di Abu Dabi, awal 2016, dan beliau rilis di berbagai media.</a:t>
            </a:r>
            <a:endParaRPr lang="id-ID" sz="1100" dirty="0">
              <a:latin typeface="Candara" panose="020E0502030303020204" pitchFamily="34" charset="0"/>
            </a:endParaRPr>
          </a:p>
        </p:txBody>
      </p:sp>
      <p:grpSp>
        <p:nvGrpSpPr>
          <p:cNvPr id="13" name="Group 12"/>
          <p:cNvGrpSpPr/>
          <p:nvPr/>
        </p:nvGrpSpPr>
        <p:grpSpPr>
          <a:xfrm>
            <a:off x="5135660" y="3181424"/>
            <a:ext cx="3180756" cy="1080120"/>
            <a:chOff x="3765494" y="1163319"/>
            <a:chExt cx="2532684" cy="772160"/>
          </a:xfrm>
          <a:solidFill>
            <a:schemeClr val="accent2"/>
          </a:solidFill>
          <a:scene3d>
            <a:camera prst="orthographicFront">
              <a:rot lat="0" lon="0" rev="0"/>
            </a:camera>
            <a:lightRig rig="glow" dir="t">
              <a:rot lat="0" lon="0" rev="4800000"/>
            </a:lightRig>
          </a:scene3d>
        </p:grpSpPr>
        <p:sp>
          <p:nvSpPr>
            <p:cNvPr id="14" name="Rectangle 13"/>
            <p:cNvSpPr/>
            <p:nvPr/>
          </p:nvSpPr>
          <p:spPr>
            <a:xfrm>
              <a:off x="3765494" y="1163319"/>
              <a:ext cx="2532684" cy="772160"/>
            </a:xfrm>
            <a:prstGeom prst="rect">
              <a:avLst/>
            </a:prstGeom>
            <a:grpFill/>
            <a:ln>
              <a:noFill/>
            </a:ln>
            <a:effectLst>
              <a:outerShdw blurRad="190500" dist="228600" dir="2700000" algn="ctr">
                <a:srgbClr val="000000">
                  <a:alpha val="30000"/>
                </a:srgbClr>
              </a:outerShdw>
            </a:effectLst>
            <a:sp3d prstMaterial="matte">
              <a:bevelT w="127000" h="635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Rectangle 14"/>
            <p:cNvSpPr/>
            <p:nvPr/>
          </p:nvSpPr>
          <p:spPr>
            <a:xfrm>
              <a:off x="3765494" y="1163319"/>
              <a:ext cx="2532684" cy="772160"/>
            </a:xfrm>
            <a:prstGeom prst="rect">
              <a:avLst/>
            </a:prstGeom>
            <a:grpFill/>
            <a:ln>
              <a:noFill/>
            </a:ln>
            <a:effectLst>
              <a:outerShdw blurRad="190500" dist="228600" dir="2700000" algn="ctr">
                <a:srgbClr val="000000">
                  <a:alpha val="30000"/>
                </a:srgbClr>
              </a:outerShdw>
            </a:effectLst>
            <a:sp3d prstMaterial="matte">
              <a:bevelT w="127000" h="63500"/>
            </a:sp3d>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d-ID" sz="1200" kern="1200" dirty="0" smtClean="0">
                  <a:latin typeface="Candara" panose="020E0502030303020204" pitchFamily="34" charset="0"/>
                </a:rPr>
                <a:t>Ungkapan dan kemasan buruk di media masa dan media sosial, terutama dalam menyikapi perbedaan-perbedaan yang terjadi di tengah umat, menjadikan banyak orang justru makin enggan beragama.</a:t>
              </a:r>
              <a:endParaRPr lang="id-ID" sz="1200" kern="1200" dirty="0">
                <a:latin typeface="Candara" panose="020E0502030303020204" pitchFamily="34" charset="0"/>
              </a:endParaRPr>
            </a:p>
          </p:txBody>
        </p:sp>
      </p:grpSp>
    </p:spTree>
    <p:extLst>
      <p:ext uri="{BB962C8B-B14F-4D97-AF65-F5344CB8AC3E}">
        <p14:creationId xmlns:p14="http://schemas.microsoft.com/office/powerpoint/2010/main" val="582054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0" nodeType="clickEffect">
                                  <p:stCondLst>
                                    <p:cond delay="0"/>
                                  </p:stCondLst>
                                  <p:childTnLst>
                                    <p:anim calcmode="lin" valueType="num">
                                      <p:cBhvr additive="base">
                                        <p:cTn id="10" dur="500"/>
                                        <p:tgtEl>
                                          <p:spTgt spid="4"/>
                                        </p:tgtEl>
                                        <p:attrNameLst>
                                          <p:attrName>ppt_x</p:attrName>
                                        </p:attrNameLst>
                                      </p:cBhvr>
                                      <p:tavLst>
                                        <p:tav tm="0">
                                          <p:val>
                                            <p:strVal val="ppt_x"/>
                                          </p:val>
                                        </p:tav>
                                        <p:tav tm="100000">
                                          <p:val>
                                            <p:strVal val="ppt_x"/>
                                          </p:val>
                                        </p:tav>
                                      </p:tavLst>
                                    </p:anim>
                                    <p:anim calcmode="lin" valueType="num">
                                      <p:cBhvr additive="base">
                                        <p:cTn id="11" dur="500"/>
                                        <p:tgtEl>
                                          <p:spTgt spid="4"/>
                                        </p:tgtEl>
                                        <p:attrNameLst>
                                          <p:attrName>ppt_y</p:attrName>
                                        </p:attrNameLst>
                                      </p:cBhvr>
                                      <p:tavLst>
                                        <p:tav tm="0">
                                          <p:val>
                                            <p:strVal val="ppt_y"/>
                                          </p:val>
                                        </p:tav>
                                        <p:tav tm="100000">
                                          <p:val>
                                            <p:strVal val="1+ppt_h/2"/>
                                          </p:val>
                                        </p:tav>
                                      </p:tavLst>
                                    </p:anim>
                                    <p:set>
                                      <p:cBhvr>
                                        <p:cTn id="12" dur="1" fill="hold">
                                          <p:stCondLst>
                                            <p:cond delay="499"/>
                                          </p:stCondLst>
                                        </p:cTn>
                                        <p:tgtEl>
                                          <p:spTgt spid="4"/>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11"/>
                                        </p:tgtEl>
                                        <p:attrNameLst>
                                          <p:attrName>ppt_x</p:attrName>
                                        </p:attrNameLst>
                                      </p:cBhvr>
                                      <p:tavLst>
                                        <p:tav tm="0">
                                          <p:val>
                                            <p:strVal val="ppt_x"/>
                                          </p:val>
                                        </p:tav>
                                        <p:tav tm="100000">
                                          <p:val>
                                            <p:strVal val="ppt_x"/>
                                          </p:val>
                                        </p:tav>
                                      </p:tavLst>
                                    </p:anim>
                                    <p:anim calcmode="lin" valueType="num">
                                      <p:cBhvr additive="base">
                                        <p:cTn id="15" dur="500"/>
                                        <p:tgtEl>
                                          <p:spTgt spid="11"/>
                                        </p:tgtEl>
                                        <p:attrNameLst>
                                          <p:attrName>ppt_y</p:attrName>
                                        </p:attrNameLst>
                                      </p:cBhvr>
                                      <p:tavLst>
                                        <p:tav tm="0">
                                          <p:val>
                                            <p:strVal val="ppt_y"/>
                                          </p:val>
                                        </p:tav>
                                        <p:tav tm="100000">
                                          <p:val>
                                            <p:strVal val="1+ppt_h/2"/>
                                          </p:val>
                                        </p:tav>
                                      </p:tavLst>
                                    </p:anim>
                                    <p:set>
                                      <p:cBhvr>
                                        <p:cTn id="16" dur="1" fill="hold">
                                          <p:stCondLst>
                                            <p:cond delay="499"/>
                                          </p:stCondLst>
                                        </p:cTn>
                                        <p:tgtEl>
                                          <p:spTgt spid="1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80">
                                          <p:stCondLst>
                                            <p:cond delay="0"/>
                                          </p:stCondLst>
                                        </p:cTn>
                                        <p:tgtEl>
                                          <p:spTgt spid="13"/>
                                        </p:tgtEl>
                                      </p:cBhvr>
                                    </p:animEffect>
                                    <p:anim calcmode="lin" valueType="num">
                                      <p:cBhvr>
                                        <p:cTn id="2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7" dur="26">
                                          <p:stCondLst>
                                            <p:cond delay="650"/>
                                          </p:stCondLst>
                                        </p:cTn>
                                        <p:tgtEl>
                                          <p:spTgt spid="13"/>
                                        </p:tgtEl>
                                      </p:cBhvr>
                                      <p:to x="100000" y="60000"/>
                                    </p:animScale>
                                    <p:animScale>
                                      <p:cBhvr>
                                        <p:cTn id="28" dur="166" decel="50000">
                                          <p:stCondLst>
                                            <p:cond delay="676"/>
                                          </p:stCondLst>
                                        </p:cTn>
                                        <p:tgtEl>
                                          <p:spTgt spid="13"/>
                                        </p:tgtEl>
                                      </p:cBhvr>
                                      <p:to x="100000" y="100000"/>
                                    </p:animScale>
                                    <p:animScale>
                                      <p:cBhvr>
                                        <p:cTn id="29" dur="26">
                                          <p:stCondLst>
                                            <p:cond delay="1312"/>
                                          </p:stCondLst>
                                        </p:cTn>
                                        <p:tgtEl>
                                          <p:spTgt spid="13"/>
                                        </p:tgtEl>
                                      </p:cBhvr>
                                      <p:to x="100000" y="80000"/>
                                    </p:animScale>
                                    <p:animScale>
                                      <p:cBhvr>
                                        <p:cTn id="30" dur="166" decel="50000">
                                          <p:stCondLst>
                                            <p:cond delay="1338"/>
                                          </p:stCondLst>
                                        </p:cTn>
                                        <p:tgtEl>
                                          <p:spTgt spid="13"/>
                                        </p:tgtEl>
                                      </p:cBhvr>
                                      <p:to x="100000" y="100000"/>
                                    </p:animScale>
                                    <p:animScale>
                                      <p:cBhvr>
                                        <p:cTn id="31" dur="26">
                                          <p:stCondLst>
                                            <p:cond delay="1642"/>
                                          </p:stCondLst>
                                        </p:cTn>
                                        <p:tgtEl>
                                          <p:spTgt spid="13"/>
                                        </p:tgtEl>
                                      </p:cBhvr>
                                      <p:to x="100000" y="90000"/>
                                    </p:animScale>
                                    <p:animScale>
                                      <p:cBhvr>
                                        <p:cTn id="32" dur="166" decel="50000">
                                          <p:stCondLst>
                                            <p:cond delay="1668"/>
                                          </p:stCondLst>
                                        </p:cTn>
                                        <p:tgtEl>
                                          <p:spTgt spid="13"/>
                                        </p:tgtEl>
                                      </p:cBhvr>
                                      <p:to x="100000" y="100000"/>
                                    </p:animScale>
                                    <p:animScale>
                                      <p:cBhvr>
                                        <p:cTn id="33" dur="26">
                                          <p:stCondLst>
                                            <p:cond delay="1808"/>
                                          </p:stCondLst>
                                        </p:cTn>
                                        <p:tgtEl>
                                          <p:spTgt spid="13"/>
                                        </p:tgtEl>
                                      </p:cBhvr>
                                      <p:to x="100000" y="95000"/>
                                    </p:animScale>
                                    <p:animScale>
                                      <p:cBhvr>
                                        <p:cTn id="34"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5400" b="1" dirty="0" smtClean="0">
                <a:solidFill>
                  <a:srgbClr val="C00000"/>
                </a:solidFill>
                <a:latin typeface="Candara" pitchFamily="34" charset="0"/>
              </a:rPr>
              <a:t>POIN-POIN</a:t>
            </a:r>
            <a:r>
              <a:rPr lang="en-US" sz="5400" b="1" dirty="0" smtClean="0">
                <a:solidFill>
                  <a:srgbClr val="C00000"/>
                </a:solidFill>
                <a:latin typeface="Candara" pitchFamily="34" charset="0"/>
              </a:rPr>
              <a:t> KAJIAN</a:t>
            </a:r>
            <a:endParaRPr lang="en-US" sz="5400" b="1" dirty="0">
              <a:solidFill>
                <a:srgbClr val="C00000"/>
              </a:solidFill>
              <a:latin typeface="Candara" pitchFamily="34" charset="0"/>
            </a:endParaRPr>
          </a:p>
        </p:txBody>
      </p:sp>
      <p:graphicFrame>
        <p:nvGraphicFramePr>
          <p:cNvPr id="4" name="Content Placeholder 3"/>
          <p:cNvGraphicFramePr>
            <a:graphicFrameLocks noGrp="1"/>
          </p:cNvGraphicFramePr>
          <p:nvPr>
            <p:ph idx="1"/>
          </p:nvPr>
        </p:nvGraphicFramePr>
        <p:xfrm>
          <a:off x="457200" y="2000240"/>
          <a:ext cx="8186766" cy="4125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2459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71463" y="-166688"/>
            <a:ext cx="9686925" cy="7191375"/>
          </a:xfrm>
          <a:prstGeom prst="rect">
            <a:avLst/>
          </a:prstGeom>
        </p:spPr>
      </p:pic>
    </p:spTree>
    <p:extLst>
      <p:ext uri="{BB962C8B-B14F-4D97-AF65-F5344CB8AC3E}">
        <p14:creationId xmlns:p14="http://schemas.microsoft.com/office/powerpoint/2010/main" val="29624164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half" idx="1"/>
          </p:nvPr>
        </p:nvSpPr>
        <p:spPr/>
        <p:txBody>
          <a:bodyPr>
            <a:normAutofit/>
          </a:bodyPr>
          <a:lstStyle/>
          <a:p>
            <a:endParaRPr lang="en-US" dirty="0"/>
          </a:p>
        </p:txBody>
      </p:sp>
      <p:sp>
        <p:nvSpPr>
          <p:cNvPr id="4" name="Content Placeholder 3"/>
          <p:cNvSpPr>
            <a:spLocks noGrp="1"/>
          </p:cNvSpPr>
          <p:nvPr>
            <p:ph sz="half" idx="2"/>
          </p:nvPr>
        </p:nvSpPr>
        <p:spPr>
          <a:xfrm>
            <a:off x="4667250" y="1691640"/>
            <a:ext cx="4057650" cy="4648200"/>
          </a:xfrm>
          <a:effectLst>
            <a:glow rad="139700">
              <a:schemeClr val="accent4">
                <a:satMod val="175000"/>
                <a:alpha val="40000"/>
              </a:schemeClr>
            </a:glow>
          </a:effectLst>
        </p:spPr>
        <p:txBody>
          <a:bodyPr>
            <a:noAutofit/>
          </a:bodyPr>
          <a:lstStyle/>
          <a:p>
            <a:pPr marL="355600" indent="-355600">
              <a:buFont typeface="+mj-lt"/>
              <a:buAutoNum type="arabicPeriod"/>
            </a:pPr>
            <a:r>
              <a:rPr lang="en-US" sz="2000" b="1" dirty="0" err="1" smtClean="0">
                <a:solidFill>
                  <a:srgbClr val="FFFF00"/>
                </a:solidFill>
                <a:latin typeface="Candara" pitchFamily="34" charset="0"/>
                <a:cs typeface="Arial" pitchFamily="34" charset="0"/>
              </a:rPr>
              <a:t>Primordialisme</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kesukuan</a:t>
            </a:r>
            <a:r>
              <a:rPr lang="en-US" sz="2000" b="1" dirty="0" smtClean="0">
                <a:solidFill>
                  <a:srgbClr val="FFFF00"/>
                </a:solidFill>
                <a:latin typeface="Candara" pitchFamily="34" charset="0"/>
                <a:cs typeface="Arial" pitchFamily="34" charset="0"/>
              </a:rPr>
              <a:t> yang </a:t>
            </a:r>
            <a:r>
              <a:rPr lang="en-US" sz="2000" b="1" dirty="0" err="1" smtClean="0">
                <a:solidFill>
                  <a:srgbClr val="FFFF00"/>
                </a:solidFill>
                <a:latin typeface="Candara" pitchFamily="34" charset="0"/>
                <a:cs typeface="Arial" pitchFamily="34" charset="0"/>
              </a:rPr>
              <a:t>merupakan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warisan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jahiliyah</a:t>
            </a:r>
            <a:r>
              <a:rPr lang="en-US" sz="2000" b="1" dirty="0" smtClean="0">
                <a:solidFill>
                  <a:srgbClr val="FFFF00"/>
                </a:solidFill>
                <a:latin typeface="Candara" pitchFamily="34" charset="0"/>
                <a:cs typeface="Arial" pitchFamily="34" charset="0"/>
              </a:rPr>
              <a:t>.</a:t>
            </a:r>
          </a:p>
          <a:p>
            <a:pPr marL="355600" indent="-355600">
              <a:buFont typeface="+mj-lt"/>
              <a:buAutoNum type="arabicPeriod"/>
            </a:pPr>
            <a:r>
              <a:rPr lang="en-US" sz="2000" b="1" dirty="0" err="1" smtClean="0">
                <a:solidFill>
                  <a:srgbClr val="FFFF00"/>
                </a:solidFill>
                <a:latin typeface="Candara" pitchFamily="34" charset="0"/>
                <a:cs typeface="Arial" pitchFamily="34" charset="0"/>
              </a:rPr>
              <a:t>Perebutan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kepemimpinan</a:t>
            </a:r>
            <a:r>
              <a:rPr lang="en-US" sz="2000" b="1" dirty="0" smtClean="0">
                <a:solidFill>
                  <a:srgbClr val="FFFF00"/>
                </a:solidFill>
                <a:latin typeface="Candara" pitchFamily="34" charset="0"/>
                <a:cs typeface="Arial" pitchFamily="34" charset="0"/>
              </a:rPr>
              <a:t>.</a:t>
            </a:r>
            <a:endParaRPr lang="en-US" sz="2000" b="1" i="1" dirty="0" smtClean="0">
              <a:solidFill>
                <a:srgbClr val="FFFF00"/>
              </a:solidFill>
              <a:latin typeface="Candara" pitchFamily="34" charset="0"/>
              <a:cs typeface="Arial" pitchFamily="34" charset="0"/>
            </a:endParaRPr>
          </a:p>
          <a:p>
            <a:pPr marL="355600" indent="-355600">
              <a:buFont typeface="+mj-lt"/>
              <a:buAutoNum type="arabicPeriod"/>
            </a:pPr>
            <a:r>
              <a:rPr lang="en-US" sz="2000" b="1" dirty="0" err="1" smtClean="0">
                <a:solidFill>
                  <a:srgbClr val="FFFF00"/>
                </a:solidFill>
                <a:latin typeface="Candara" pitchFamily="34" charset="0"/>
                <a:cs typeface="Arial" pitchFamily="34" charset="0"/>
              </a:rPr>
              <a:t>Persinggungan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dengan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pengikut</a:t>
            </a:r>
            <a:r>
              <a:rPr lang="en-US" sz="2000" b="1" dirty="0" smtClean="0">
                <a:solidFill>
                  <a:srgbClr val="FFFF00"/>
                </a:solidFill>
                <a:latin typeface="Candara" pitchFamily="34" charset="0"/>
                <a:cs typeface="Arial" pitchFamily="34" charset="0"/>
              </a:rPr>
              <a:t> agama lain.</a:t>
            </a:r>
          </a:p>
          <a:p>
            <a:pPr marL="355600" indent="-355600">
              <a:buFont typeface="+mj-lt"/>
              <a:buAutoNum type="arabicPeriod"/>
            </a:pPr>
            <a:r>
              <a:rPr lang="en-US" sz="2000" b="1" dirty="0" err="1" smtClean="0">
                <a:solidFill>
                  <a:srgbClr val="FFFF00"/>
                </a:solidFill>
                <a:latin typeface="Candara" pitchFamily="34" charset="0"/>
                <a:cs typeface="Arial" pitchFamily="34" charset="0"/>
              </a:rPr>
              <a:t>Penerjemahan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materi-materi</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filsafat</a:t>
            </a:r>
            <a:r>
              <a:rPr lang="en-US" sz="2000" b="1" dirty="0" smtClean="0">
                <a:solidFill>
                  <a:srgbClr val="FFFF00"/>
                </a:solidFill>
                <a:latin typeface="Candara" pitchFamily="34" charset="0"/>
                <a:cs typeface="Arial" pitchFamily="34" charset="0"/>
              </a:rPr>
              <a:t>.</a:t>
            </a:r>
          </a:p>
          <a:p>
            <a:pPr marL="355600" indent="-355600">
              <a:buFont typeface="+mj-lt"/>
              <a:buAutoNum type="arabicPeriod"/>
            </a:pPr>
            <a:r>
              <a:rPr lang="en-US" sz="2000" b="1" dirty="0" err="1" smtClean="0">
                <a:solidFill>
                  <a:srgbClr val="FFFF00"/>
                </a:solidFill>
                <a:latin typeface="Candara" pitchFamily="34" charset="0"/>
                <a:cs typeface="Arial" pitchFamily="34" charset="0"/>
              </a:rPr>
              <a:t>Mengkaji</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permasalahan-permasalahan</a:t>
            </a:r>
            <a:r>
              <a:rPr lang="en-US" sz="2000" b="1" dirty="0" smtClean="0">
                <a:solidFill>
                  <a:srgbClr val="FFFF00"/>
                </a:solidFill>
                <a:latin typeface="Candara" pitchFamily="34" charset="0"/>
                <a:cs typeface="Arial" pitchFamily="34" charset="0"/>
              </a:rPr>
              <a:t> yang </a:t>
            </a:r>
            <a:r>
              <a:rPr lang="en-US" sz="2000" b="1" dirty="0" err="1" smtClean="0">
                <a:solidFill>
                  <a:srgbClr val="FFFF00"/>
                </a:solidFill>
                <a:latin typeface="Candara" pitchFamily="34" charset="0"/>
                <a:cs typeface="Arial" pitchFamily="34" charset="0"/>
              </a:rPr>
              <a:t>sulit</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dipahami</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oleh</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akal</a:t>
            </a:r>
            <a:r>
              <a:rPr lang="en-US" sz="2000" b="1" dirty="0" smtClean="0">
                <a:solidFill>
                  <a:srgbClr val="FFFF00"/>
                </a:solidFill>
                <a:latin typeface="Candara" pitchFamily="34" charset="0"/>
                <a:cs typeface="Arial" pitchFamily="34" charset="0"/>
              </a:rPr>
              <a:t>.</a:t>
            </a:r>
          </a:p>
          <a:p>
            <a:pPr marL="355600" indent="-355600">
              <a:buFont typeface="+mj-lt"/>
              <a:buAutoNum type="arabicPeriod"/>
            </a:pPr>
            <a:r>
              <a:rPr lang="en-US" sz="2000" b="1" dirty="0" err="1" smtClean="0">
                <a:solidFill>
                  <a:srgbClr val="FFFF00"/>
                </a:solidFill>
                <a:latin typeface="Candara" pitchFamily="34" charset="0"/>
                <a:cs typeface="Arial" pitchFamily="34" charset="0"/>
              </a:rPr>
              <a:t>Metode</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pemahaman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terhadap</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ayat-ayat</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mutasyabihat</a:t>
            </a:r>
            <a:r>
              <a:rPr lang="en-US" sz="2000" b="1" dirty="0" smtClean="0">
                <a:solidFill>
                  <a:srgbClr val="FFFF00"/>
                </a:solidFill>
                <a:latin typeface="Candara" pitchFamily="34" charset="0"/>
                <a:cs typeface="Arial" pitchFamily="34" charset="0"/>
              </a:rPr>
              <a:t>.</a:t>
            </a:r>
          </a:p>
          <a:p>
            <a:pPr marL="355600" indent="-355600">
              <a:buFont typeface="+mj-lt"/>
              <a:buAutoNum type="arabicPeriod"/>
            </a:pPr>
            <a:r>
              <a:rPr lang="en-US" sz="2000" b="1" i="1" dirty="0" err="1" smtClean="0">
                <a:solidFill>
                  <a:srgbClr val="FFFF00"/>
                </a:solidFill>
                <a:latin typeface="Candara" pitchFamily="34" charset="0"/>
                <a:cs typeface="Arial" pitchFamily="34" charset="0"/>
              </a:rPr>
              <a:t>Istinbath</a:t>
            </a:r>
            <a:r>
              <a:rPr lang="en-US" sz="2000" b="1" i="1" dirty="0" smtClean="0">
                <a:solidFill>
                  <a:srgbClr val="FFFF00"/>
                </a:solidFill>
                <a:latin typeface="Candara" pitchFamily="34" charset="0"/>
                <a:cs typeface="Arial" pitchFamily="34" charset="0"/>
              </a:rPr>
              <a:t> al-</a:t>
            </a:r>
            <a:r>
              <a:rPr lang="en-US" sz="2000" b="1" i="1" dirty="0" err="1" smtClean="0">
                <a:solidFill>
                  <a:srgbClr val="FFFF00"/>
                </a:solidFill>
                <a:latin typeface="Candara" pitchFamily="34" charset="0"/>
                <a:cs typeface="Arial" pitchFamily="34" charset="0"/>
              </a:rPr>
              <a:t>Ahkam</a:t>
            </a:r>
            <a:r>
              <a:rPr lang="en-US" sz="2000" b="1" i="1" dirty="0" smtClean="0">
                <a:solidFill>
                  <a:srgbClr val="FFFF00"/>
                </a:solidFill>
                <a:latin typeface="Candara" pitchFamily="34" charset="0"/>
                <a:cs typeface="Arial" pitchFamily="34" charset="0"/>
              </a:rPr>
              <a:t>.</a:t>
            </a:r>
            <a:endParaRPr lang="en-US" sz="2000" b="1" dirty="0">
              <a:solidFill>
                <a:srgbClr val="FFFF00"/>
              </a:solidFill>
              <a:latin typeface="Candara" pitchFamily="34" charset="0"/>
              <a:cs typeface="Arial" pitchFamily="34" charset="0"/>
            </a:endParaRPr>
          </a:p>
        </p:txBody>
      </p:sp>
      <p:pic>
        <p:nvPicPr>
          <p:cNvPr id="9" name="Picture 8" descr="Sebab Khilaf.png"/>
          <p:cNvPicPr>
            <a:picLocks noChangeAspect="1"/>
          </p:cNvPicPr>
          <p:nvPr/>
        </p:nvPicPr>
        <p:blipFill>
          <a:blip r:embed="rId4"/>
          <a:stretch>
            <a:fillRect/>
          </a:stretch>
        </p:blipFill>
        <p:spPr>
          <a:xfrm>
            <a:off x="0" y="1805898"/>
            <a:ext cx="4572000" cy="2667000"/>
          </a:xfrm>
          <a:prstGeom prst="rect">
            <a:avLst/>
          </a:prstGeom>
        </p:spPr>
      </p:pic>
      <p:pic>
        <p:nvPicPr>
          <p:cNvPr id="1026" name="Picture 2"/>
          <p:cNvPicPr>
            <a:picLocks noChangeAspect="1" noChangeArrowheads="1"/>
          </p:cNvPicPr>
          <p:nvPr/>
        </p:nvPicPr>
        <p:blipFill>
          <a:blip r:embed="rId5"/>
          <a:srcRect/>
          <a:stretch>
            <a:fillRect/>
          </a:stretch>
        </p:blipFill>
        <p:spPr bwMode="auto">
          <a:xfrm>
            <a:off x="0" y="4350478"/>
            <a:ext cx="3028950" cy="1812745"/>
          </a:xfrm>
          <a:prstGeom prst="rect">
            <a:avLst/>
          </a:prstGeom>
          <a:noFill/>
          <a:ln w="9525">
            <a:noFill/>
            <a:miter lim="800000"/>
            <a:headEnd/>
            <a:tailEnd/>
          </a:ln>
          <a:effectLst/>
        </p:spPr>
      </p:pic>
      <p:pic>
        <p:nvPicPr>
          <p:cNvPr id="14" name="Picture 13" descr="Untitled.png"/>
          <p:cNvPicPr>
            <a:picLocks noChangeAspect="1"/>
          </p:cNvPicPr>
          <p:nvPr/>
        </p:nvPicPr>
        <p:blipFill>
          <a:blip r:embed="rId6"/>
          <a:stretch>
            <a:fillRect/>
          </a:stretch>
        </p:blipFill>
        <p:spPr>
          <a:xfrm>
            <a:off x="3026392" y="4343400"/>
            <a:ext cx="1543265" cy="933580"/>
          </a:xfrm>
          <a:prstGeom prst="rect">
            <a:avLst/>
          </a:prstGeom>
        </p:spPr>
      </p:pic>
      <p:pic>
        <p:nvPicPr>
          <p:cNvPr id="15" name="Picture 14" descr="Untitled.png"/>
          <p:cNvPicPr>
            <a:picLocks noChangeAspect="1"/>
          </p:cNvPicPr>
          <p:nvPr/>
        </p:nvPicPr>
        <p:blipFill>
          <a:blip r:embed="rId7"/>
          <a:stretch>
            <a:fillRect/>
          </a:stretch>
        </p:blipFill>
        <p:spPr>
          <a:xfrm>
            <a:off x="2881952" y="5208896"/>
            <a:ext cx="1686171" cy="962170"/>
          </a:xfrm>
          <a:prstGeom prst="rect">
            <a:avLst/>
          </a:prstGeom>
        </p:spPr>
      </p:pic>
      <p:sp>
        <p:nvSpPr>
          <p:cNvPr id="10" name="Title 9"/>
          <p:cNvSpPr>
            <a:spLocks noGrp="1"/>
          </p:cNvSpPr>
          <p:nvPr>
            <p:ph type="title"/>
          </p:nvPr>
        </p:nvSpPr>
        <p:spPr/>
        <p:txBody>
          <a:bodyPr>
            <a:normAutofit fontScale="90000"/>
          </a:bodyPr>
          <a:lstStyle/>
          <a:p>
            <a:endParaRPr lang="en-US"/>
          </a:p>
        </p:txBody>
      </p:sp>
      <p:sp>
        <p:nvSpPr>
          <p:cNvPr id="11" name="Rectangle 2"/>
          <p:cNvSpPr txBox="1">
            <a:spLocks noChangeArrowheads="1"/>
          </p:cNvSpPr>
          <p:nvPr/>
        </p:nvSpPr>
        <p:spPr>
          <a:xfrm>
            <a:off x="0" y="0"/>
            <a:ext cx="9144000" cy="1096963"/>
          </a:xfrm>
          <a:prstGeom prst="rect">
            <a:avLst/>
          </a:prstGeom>
          <a:solidFill>
            <a:srgbClr val="FF0000"/>
          </a:solidFill>
        </p:spPr>
        <p:txBody>
          <a:bodyPr vert="horz" lIns="45720" rIns="45720" anchor="ctr">
            <a:noAutofit/>
            <a:scene3d>
              <a:camera prst="orthographicFront"/>
              <a:lightRig rig="soft" dir="t">
                <a:rot lat="0" lon="0" rev="10800000"/>
              </a:lightRig>
            </a:scene3d>
            <a:sp3d>
              <a:bevelT w="27940" h="12700"/>
              <a:contourClr>
                <a:srgbClr val="DDDDDD"/>
              </a:contourClr>
            </a:sp3d>
          </a:bodyPr>
          <a:lstStyle/>
          <a:p>
            <a:pPr marL="514350" marR="0" lvl="0" indent="-51435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spc="150" normalizeH="0" baseline="0" noProof="0" dirty="0" smtClean="0">
                <a:ln w="11430"/>
                <a:solidFill>
                  <a:srgbClr val="F8F8F8"/>
                </a:solidFill>
                <a:effectLst>
                  <a:outerShdw blurRad="25400" algn="tl" rotWithShape="0">
                    <a:srgbClr val="000000">
                      <a:alpha val="43000"/>
                    </a:srgbClr>
                  </a:outerShdw>
                </a:effectLst>
                <a:uLnTx/>
                <a:uFillTx/>
                <a:latin typeface="Arial" pitchFamily="34" charset="0"/>
                <a:ea typeface="+mj-ea"/>
                <a:cs typeface="Arial" pitchFamily="34" charset="0"/>
              </a:rPr>
              <a:t>PENYEBAB MUNCULNYA PERBEDAAN</a:t>
            </a:r>
            <a:br>
              <a:rPr kumimoji="0" lang="en-US" sz="3200" b="1" i="0" u="none" strike="noStrike" kern="1200" spc="150" normalizeH="0" baseline="0" noProof="0" dirty="0" smtClean="0">
                <a:ln w="11430"/>
                <a:solidFill>
                  <a:srgbClr val="F8F8F8"/>
                </a:solidFill>
                <a:effectLst>
                  <a:outerShdw blurRad="25400" algn="tl" rotWithShape="0">
                    <a:srgbClr val="000000">
                      <a:alpha val="43000"/>
                    </a:srgbClr>
                  </a:outerShdw>
                </a:effectLst>
                <a:uLnTx/>
                <a:uFillTx/>
                <a:latin typeface="Arial" pitchFamily="34" charset="0"/>
                <a:ea typeface="+mj-ea"/>
                <a:cs typeface="Arial" pitchFamily="34" charset="0"/>
              </a:rPr>
            </a:br>
            <a:r>
              <a:rPr kumimoji="0" lang="en-US" sz="3200" b="1" i="0" u="none" strike="noStrike" kern="1200" spc="150" normalizeH="0" baseline="0" noProof="0" dirty="0" smtClean="0">
                <a:ln w="11430"/>
                <a:solidFill>
                  <a:srgbClr val="F8F8F8"/>
                </a:solidFill>
                <a:effectLst>
                  <a:outerShdw blurRad="25400" algn="tl" rotWithShape="0">
                    <a:srgbClr val="000000">
                      <a:alpha val="43000"/>
                    </a:srgbClr>
                  </a:outerShdw>
                </a:effectLst>
                <a:uLnTx/>
                <a:uFillTx/>
                <a:latin typeface="Arial" pitchFamily="34" charset="0"/>
                <a:ea typeface="+mj-ea"/>
                <a:cs typeface="Arial" pitchFamily="34" charset="0"/>
              </a:rPr>
              <a:t>DI TENGAH UMAT ISLAM</a:t>
            </a:r>
            <a:endParaRPr kumimoji="0" lang="en-US" sz="3200" b="1" i="0" u="none" strike="noStrike" kern="1200" spc="150" normalizeH="0" baseline="0" noProof="0" dirty="0">
              <a:ln w="11430"/>
              <a:solidFill>
                <a:srgbClr val="F8F8F8"/>
              </a:solidFill>
              <a:effectLst>
                <a:outerShdw blurRad="25400" algn="tl" rotWithShape="0">
                  <a:srgbClr val="000000">
                    <a:alpha val="43000"/>
                  </a:srgbClr>
                </a:outerShdw>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4201138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3" name="camera.wav"/>
          </p:stSnd>
        </p:sndAc>
      </p:transition>
    </mc:Choice>
    <mc:Fallback xmlns="">
      <p:transition spd="slow">
        <p:fade/>
        <p:sndAc>
          <p:stSnd>
            <p:snd r:embed="rId8"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par>
                                <p:cTn id="8" presetID="12" presetClass="entr" presetSubtype="4"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slide(fromBottom)">
                                      <p:cBhvr>
                                        <p:cTn id="10" dur="500"/>
                                        <p:tgtEl>
                                          <p:spTgt spid="1026"/>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par>
                                <p:cTn id="14" presetID="12" presetClass="entr" presetSubtype="4"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slide(fromBottom)">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7" presetClass="entr" presetSubtype="4"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additive="base">
                                        <p:cTn id="21" dur="5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2" dur="5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7" presetClass="entr" presetSubtype="4"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 calcmode="lin" valueType="num">
                                      <p:cBhvr additive="base">
                                        <p:cTn id="27" dur="5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8" dur="5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7" presetClass="entr" presetSubtype="4" fill="hold" grpId="0" nodeType="click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anim calcmode="lin" valueType="num">
                                      <p:cBhvr additive="base">
                                        <p:cTn id="33" dur="5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4" dur="5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7" presetClass="entr" presetSubtype="4"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anim calcmode="lin" valueType="num">
                                      <p:cBhvr additive="base">
                                        <p:cTn id="39" dur="50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40" dur="50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7" presetClass="entr" presetSubtype="4" fill="hold" grpId="0" nodeType="clickEffect">
                                  <p:stCondLst>
                                    <p:cond delay="0"/>
                                  </p:stCondLst>
                                  <p:childTnLst>
                                    <p:set>
                                      <p:cBhvr>
                                        <p:cTn id="44" dur="1" fill="hold">
                                          <p:stCondLst>
                                            <p:cond delay="0"/>
                                          </p:stCondLst>
                                        </p:cTn>
                                        <p:tgtEl>
                                          <p:spTgt spid="4">
                                            <p:txEl>
                                              <p:pRg st="4" end="4"/>
                                            </p:txEl>
                                          </p:spTgt>
                                        </p:tgtEl>
                                        <p:attrNameLst>
                                          <p:attrName>style.visibility</p:attrName>
                                        </p:attrNameLst>
                                      </p:cBhvr>
                                      <p:to>
                                        <p:strVal val="visible"/>
                                      </p:to>
                                    </p:set>
                                    <p:anim calcmode="lin" valueType="num">
                                      <p:cBhvr additive="base">
                                        <p:cTn id="45" dur="50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6" dur="5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7" presetClass="entr" presetSubtype="4" fill="hold" grpId="0" nodeType="click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anim calcmode="lin" valueType="num">
                                      <p:cBhvr additive="base">
                                        <p:cTn id="51" dur="50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52" dur="50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7" presetClass="entr" presetSubtype="4" fill="hold" grpId="0" nodeType="clickEffect">
                                  <p:stCondLst>
                                    <p:cond delay="0"/>
                                  </p:stCondLst>
                                  <p:childTnLst>
                                    <p:set>
                                      <p:cBhvr>
                                        <p:cTn id="56" dur="1" fill="hold">
                                          <p:stCondLst>
                                            <p:cond delay="0"/>
                                          </p:stCondLst>
                                        </p:cTn>
                                        <p:tgtEl>
                                          <p:spTgt spid="4">
                                            <p:txEl>
                                              <p:pRg st="6" end="6"/>
                                            </p:txEl>
                                          </p:spTgt>
                                        </p:tgtEl>
                                        <p:attrNameLst>
                                          <p:attrName>style.visibility</p:attrName>
                                        </p:attrNameLst>
                                      </p:cBhvr>
                                      <p:to>
                                        <p:strVal val="visible"/>
                                      </p:to>
                                    </p:set>
                                    <p:anim calcmode="lin" valueType="num">
                                      <p:cBhvr additive="base">
                                        <p:cTn id="57" dur="50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8" dur="50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half" idx="1"/>
          </p:nvPr>
        </p:nvSpPr>
        <p:spPr/>
        <p:txBody>
          <a:bodyPr>
            <a:normAutofit/>
          </a:bodyPr>
          <a:lstStyle/>
          <a:p>
            <a:endParaRPr lang="en-US" dirty="0"/>
          </a:p>
        </p:txBody>
      </p:sp>
      <p:sp>
        <p:nvSpPr>
          <p:cNvPr id="4" name="Content Placeholder 3"/>
          <p:cNvSpPr>
            <a:spLocks noGrp="1"/>
          </p:cNvSpPr>
          <p:nvPr>
            <p:ph sz="half" idx="2"/>
          </p:nvPr>
        </p:nvSpPr>
        <p:spPr>
          <a:xfrm>
            <a:off x="4667250" y="1691640"/>
            <a:ext cx="4057650" cy="4648200"/>
          </a:xfrm>
          <a:effectLst>
            <a:glow rad="139700">
              <a:schemeClr val="accent4">
                <a:satMod val="175000"/>
                <a:alpha val="40000"/>
              </a:schemeClr>
            </a:glow>
          </a:effectLst>
        </p:spPr>
        <p:txBody>
          <a:bodyPr>
            <a:noAutofit/>
          </a:bodyPr>
          <a:lstStyle/>
          <a:p>
            <a:pPr marL="355600" indent="-355600">
              <a:buFont typeface="+mj-lt"/>
              <a:buAutoNum type="arabicPeriod"/>
            </a:pPr>
            <a:r>
              <a:rPr lang="en-US" sz="2000" b="1" dirty="0" err="1" smtClean="0">
                <a:solidFill>
                  <a:srgbClr val="FFFF00"/>
                </a:solidFill>
                <a:latin typeface="Candara" pitchFamily="34" charset="0"/>
                <a:cs typeface="Arial" pitchFamily="34" charset="0"/>
              </a:rPr>
              <a:t>Primordialisme</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kesukuan</a:t>
            </a:r>
            <a:r>
              <a:rPr lang="en-US" sz="2000" b="1" dirty="0" smtClean="0">
                <a:solidFill>
                  <a:srgbClr val="FFFF00"/>
                </a:solidFill>
                <a:latin typeface="Candara" pitchFamily="34" charset="0"/>
                <a:cs typeface="Arial" pitchFamily="34" charset="0"/>
              </a:rPr>
              <a:t> yang </a:t>
            </a:r>
            <a:r>
              <a:rPr lang="en-US" sz="2000" b="1" dirty="0" err="1" smtClean="0">
                <a:solidFill>
                  <a:srgbClr val="FFFF00"/>
                </a:solidFill>
                <a:latin typeface="Candara" pitchFamily="34" charset="0"/>
                <a:cs typeface="Arial" pitchFamily="34" charset="0"/>
              </a:rPr>
              <a:t>merupakan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warisan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jahiliyah</a:t>
            </a:r>
            <a:r>
              <a:rPr lang="en-US" sz="2000" b="1" dirty="0" smtClean="0">
                <a:solidFill>
                  <a:srgbClr val="FFFF00"/>
                </a:solidFill>
                <a:latin typeface="Candara" pitchFamily="34" charset="0"/>
                <a:cs typeface="Arial" pitchFamily="34" charset="0"/>
              </a:rPr>
              <a:t>.</a:t>
            </a:r>
          </a:p>
          <a:p>
            <a:pPr marL="355600" indent="-355600">
              <a:buFont typeface="+mj-lt"/>
              <a:buAutoNum type="arabicPeriod"/>
            </a:pPr>
            <a:r>
              <a:rPr lang="en-US" sz="2000" b="1" dirty="0" err="1" smtClean="0">
                <a:solidFill>
                  <a:srgbClr val="FFFF00"/>
                </a:solidFill>
                <a:latin typeface="Candara" pitchFamily="34" charset="0"/>
                <a:cs typeface="Arial" pitchFamily="34" charset="0"/>
              </a:rPr>
              <a:t>Perebutan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kepemimpinan</a:t>
            </a:r>
            <a:r>
              <a:rPr lang="en-US" sz="2000" b="1" dirty="0" smtClean="0">
                <a:solidFill>
                  <a:srgbClr val="FFFF00"/>
                </a:solidFill>
                <a:latin typeface="Candara" pitchFamily="34" charset="0"/>
                <a:cs typeface="Arial" pitchFamily="34" charset="0"/>
              </a:rPr>
              <a:t>.</a:t>
            </a:r>
            <a:endParaRPr lang="en-US" sz="2000" b="1" i="1" dirty="0" smtClean="0">
              <a:solidFill>
                <a:srgbClr val="FFFF00"/>
              </a:solidFill>
              <a:latin typeface="Candara" pitchFamily="34" charset="0"/>
              <a:cs typeface="Arial" pitchFamily="34" charset="0"/>
            </a:endParaRPr>
          </a:p>
          <a:p>
            <a:pPr marL="355600" indent="-355600">
              <a:buFont typeface="+mj-lt"/>
              <a:buAutoNum type="arabicPeriod"/>
            </a:pPr>
            <a:r>
              <a:rPr lang="en-US" sz="2000" b="1" dirty="0" err="1" smtClean="0">
                <a:solidFill>
                  <a:srgbClr val="FFFF00"/>
                </a:solidFill>
                <a:latin typeface="Candara" pitchFamily="34" charset="0"/>
                <a:cs typeface="Arial" pitchFamily="34" charset="0"/>
              </a:rPr>
              <a:t>Persinggungan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dengan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pengikut</a:t>
            </a:r>
            <a:r>
              <a:rPr lang="en-US" sz="2000" b="1" dirty="0" smtClean="0">
                <a:solidFill>
                  <a:srgbClr val="FFFF00"/>
                </a:solidFill>
                <a:latin typeface="Candara" pitchFamily="34" charset="0"/>
                <a:cs typeface="Arial" pitchFamily="34" charset="0"/>
              </a:rPr>
              <a:t> agama lain.</a:t>
            </a:r>
          </a:p>
          <a:p>
            <a:pPr marL="355600" indent="-355600">
              <a:buFont typeface="+mj-lt"/>
              <a:buAutoNum type="arabicPeriod"/>
            </a:pPr>
            <a:r>
              <a:rPr lang="en-US" sz="2000" b="1" dirty="0" err="1" smtClean="0">
                <a:solidFill>
                  <a:srgbClr val="FFFF00"/>
                </a:solidFill>
                <a:latin typeface="Candara" pitchFamily="34" charset="0"/>
                <a:cs typeface="Arial" pitchFamily="34" charset="0"/>
              </a:rPr>
              <a:t>Penerjemahan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materi-materi</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filsafat</a:t>
            </a:r>
            <a:r>
              <a:rPr lang="en-US" sz="2000" b="1" dirty="0" smtClean="0">
                <a:solidFill>
                  <a:srgbClr val="FFFF00"/>
                </a:solidFill>
                <a:latin typeface="Candara" pitchFamily="34" charset="0"/>
                <a:cs typeface="Arial" pitchFamily="34" charset="0"/>
              </a:rPr>
              <a:t>.</a:t>
            </a:r>
          </a:p>
          <a:p>
            <a:pPr marL="355600" indent="-355600">
              <a:buFont typeface="+mj-lt"/>
              <a:buAutoNum type="arabicPeriod"/>
            </a:pPr>
            <a:r>
              <a:rPr lang="en-US" sz="2000" b="1" dirty="0" err="1" smtClean="0">
                <a:solidFill>
                  <a:srgbClr val="FFFF00"/>
                </a:solidFill>
                <a:latin typeface="Candara" pitchFamily="34" charset="0"/>
                <a:cs typeface="Arial" pitchFamily="34" charset="0"/>
              </a:rPr>
              <a:t>Mengkaji</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permasalahan-permasalahan</a:t>
            </a:r>
            <a:r>
              <a:rPr lang="en-US" sz="2000" b="1" dirty="0" smtClean="0">
                <a:solidFill>
                  <a:srgbClr val="FFFF00"/>
                </a:solidFill>
                <a:latin typeface="Candara" pitchFamily="34" charset="0"/>
                <a:cs typeface="Arial" pitchFamily="34" charset="0"/>
              </a:rPr>
              <a:t> yang </a:t>
            </a:r>
            <a:r>
              <a:rPr lang="en-US" sz="2000" b="1" dirty="0" err="1" smtClean="0">
                <a:solidFill>
                  <a:srgbClr val="FFFF00"/>
                </a:solidFill>
                <a:latin typeface="Candara" pitchFamily="34" charset="0"/>
                <a:cs typeface="Arial" pitchFamily="34" charset="0"/>
              </a:rPr>
              <a:t>sulit</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dipahami</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oleh</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akal</a:t>
            </a:r>
            <a:r>
              <a:rPr lang="en-US" sz="2000" b="1" dirty="0" smtClean="0">
                <a:solidFill>
                  <a:srgbClr val="FFFF00"/>
                </a:solidFill>
                <a:latin typeface="Candara" pitchFamily="34" charset="0"/>
                <a:cs typeface="Arial" pitchFamily="34" charset="0"/>
              </a:rPr>
              <a:t>.</a:t>
            </a:r>
          </a:p>
          <a:p>
            <a:pPr marL="355600" indent="-355600">
              <a:buFont typeface="+mj-lt"/>
              <a:buAutoNum type="arabicPeriod"/>
            </a:pPr>
            <a:r>
              <a:rPr lang="en-US" sz="2000" b="1" dirty="0" err="1" smtClean="0">
                <a:solidFill>
                  <a:srgbClr val="FFFF00"/>
                </a:solidFill>
                <a:latin typeface="Candara" pitchFamily="34" charset="0"/>
                <a:cs typeface="Arial" pitchFamily="34" charset="0"/>
              </a:rPr>
              <a:t>Metode</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pemahaman</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terhadap</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ayat-ayat</a:t>
            </a:r>
            <a:r>
              <a:rPr lang="en-US" sz="2000" b="1" dirty="0" smtClean="0">
                <a:solidFill>
                  <a:srgbClr val="FFFF00"/>
                </a:solidFill>
                <a:latin typeface="Candara" pitchFamily="34" charset="0"/>
                <a:cs typeface="Arial" pitchFamily="34" charset="0"/>
              </a:rPr>
              <a:t> </a:t>
            </a:r>
            <a:r>
              <a:rPr lang="en-US" sz="2000" b="1" dirty="0" err="1" smtClean="0">
                <a:solidFill>
                  <a:srgbClr val="FFFF00"/>
                </a:solidFill>
                <a:latin typeface="Candara" pitchFamily="34" charset="0"/>
                <a:cs typeface="Arial" pitchFamily="34" charset="0"/>
              </a:rPr>
              <a:t>mutasyabihat</a:t>
            </a:r>
            <a:r>
              <a:rPr lang="en-US" sz="2000" b="1" dirty="0" smtClean="0">
                <a:solidFill>
                  <a:srgbClr val="FFFF00"/>
                </a:solidFill>
                <a:latin typeface="Candara" pitchFamily="34" charset="0"/>
                <a:cs typeface="Arial" pitchFamily="34" charset="0"/>
              </a:rPr>
              <a:t>.</a:t>
            </a:r>
          </a:p>
          <a:p>
            <a:pPr marL="355600" indent="-355600">
              <a:buFont typeface="+mj-lt"/>
              <a:buAutoNum type="arabicPeriod"/>
            </a:pPr>
            <a:r>
              <a:rPr lang="en-US" sz="2000" b="1" i="1" dirty="0" err="1" smtClean="0">
                <a:solidFill>
                  <a:srgbClr val="FFFF00"/>
                </a:solidFill>
                <a:latin typeface="Candara" pitchFamily="34" charset="0"/>
                <a:cs typeface="Arial" pitchFamily="34" charset="0"/>
              </a:rPr>
              <a:t>Istinbath</a:t>
            </a:r>
            <a:r>
              <a:rPr lang="en-US" sz="2000" b="1" i="1" dirty="0" smtClean="0">
                <a:solidFill>
                  <a:srgbClr val="FFFF00"/>
                </a:solidFill>
                <a:latin typeface="Candara" pitchFamily="34" charset="0"/>
                <a:cs typeface="Arial" pitchFamily="34" charset="0"/>
              </a:rPr>
              <a:t> al-</a:t>
            </a:r>
            <a:r>
              <a:rPr lang="en-US" sz="2000" b="1" i="1" dirty="0" err="1" smtClean="0">
                <a:solidFill>
                  <a:srgbClr val="FFFF00"/>
                </a:solidFill>
                <a:latin typeface="Candara" pitchFamily="34" charset="0"/>
                <a:cs typeface="Arial" pitchFamily="34" charset="0"/>
              </a:rPr>
              <a:t>Ahkam</a:t>
            </a:r>
            <a:r>
              <a:rPr lang="en-US" sz="2000" b="1" i="1" dirty="0" smtClean="0">
                <a:solidFill>
                  <a:srgbClr val="FFFF00"/>
                </a:solidFill>
                <a:latin typeface="Candara" pitchFamily="34" charset="0"/>
                <a:cs typeface="Arial" pitchFamily="34" charset="0"/>
              </a:rPr>
              <a:t>.</a:t>
            </a:r>
            <a:endParaRPr lang="en-US" sz="2000" b="1" dirty="0">
              <a:solidFill>
                <a:srgbClr val="FFFF00"/>
              </a:solidFill>
              <a:latin typeface="Candara" pitchFamily="34" charset="0"/>
              <a:cs typeface="Arial" pitchFamily="34" charset="0"/>
            </a:endParaRPr>
          </a:p>
        </p:txBody>
      </p:sp>
      <p:sp>
        <p:nvSpPr>
          <p:cNvPr id="12" name="Left Brace 11"/>
          <p:cNvSpPr/>
          <p:nvPr/>
        </p:nvSpPr>
        <p:spPr>
          <a:xfrm>
            <a:off x="3895725" y="1828800"/>
            <a:ext cx="914400" cy="3581400"/>
          </a:xfrm>
          <a:prstGeom prst="leftBrace">
            <a:avLst/>
          </a:prstGeom>
          <a:ln>
            <a:solidFill>
              <a:srgbClr val="FFFF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13" name="Left Brace 12"/>
          <p:cNvSpPr/>
          <p:nvPr/>
        </p:nvSpPr>
        <p:spPr>
          <a:xfrm>
            <a:off x="3949065" y="5772150"/>
            <a:ext cx="838200" cy="381000"/>
          </a:xfrm>
          <a:prstGeom prst="leftBrace">
            <a:avLst/>
          </a:prstGeom>
          <a:ln>
            <a:solidFill>
              <a:srgbClr val="FFFF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grpSp>
        <p:nvGrpSpPr>
          <p:cNvPr id="2" name="Group 16"/>
          <p:cNvGrpSpPr/>
          <p:nvPr/>
        </p:nvGrpSpPr>
        <p:grpSpPr>
          <a:xfrm>
            <a:off x="1381125" y="2915920"/>
            <a:ext cx="2514600" cy="1397000"/>
            <a:chOff x="152399" y="0"/>
            <a:chExt cx="2514600" cy="1397000"/>
          </a:xfrm>
        </p:grpSpPr>
        <p:sp>
          <p:nvSpPr>
            <p:cNvPr id="18" name="Rounded Rectangle 17"/>
            <p:cNvSpPr/>
            <p:nvPr/>
          </p:nvSpPr>
          <p:spPr>
            <a:xfrm>
              <a:off x="152399" y="0"/>
              <a:ext cx="2514600" cy="1397000"/>
            </a:xfrm>
            <a:prstGeom prst="roundRect">
              <a:avLst>
                <a:gd name="adj" fmla="val 10000"/>
              </a:avLst>
            </a:prstGeom>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4"/>
            <p:cNvSpPr/>
            <p:nvPr/>
          </p:nvSpPr>
          <p:spPr>
            <a:xfrm>
              <a:off x="193316" y="40917"/>
              <a:ext cx="2432766" cy="1315166"/>
            </a:xfrm>
            <a:prstGeom prst="rect">
              <a:avLst/>
            </a:prstGeom>
            <a:ln>
              <a:solidFill>
                <a:srgbClr val="FFFF00"/>
              </a:solidFill>
            </a:ln>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err="1" smtClean="0">
                  <a:latin typeface="Candara" pitchFamily="34" charset="0"/>
                </a:rPr>
                <a:t>Ikhtilaf</a:t>
              </a:r>
              <a:r>
                <a:rPr lang="en-US" sz="3400" kern="1200" dirty="0" smtClean="0">
                  <a:latin typeface="Candara" pitchFamily="34" charset="0"/>
                </a:rPr>
                <a:t> </a:t>
              </a:r>
              <a:r>
                <a:rPr lang="en-US" sz="3400" kern="1200" dirty="0" err="1" smtClean="0">
                  <a:latin typeface="Candara" pitchFamily="34" charset="0"/>
                </a:rPr>
                <a:t>Madzmum</a:t>
              </a:r>
              <a:endParaRPr lang="en-US" sz="3400" kern="1200" dirty="0">
                <a:latin typeface="Candara" pitchFamily="34" charset="0"/>
              </a:endParaRPr>
            </a:p>
          </p:txBody>
        </p:sp>
      </p:grpSp>
      <p:grpSp>
        <p:nvGrpSpPr>
          <p:cNvPr id="3" name="Group 20"/>
          <p:cNvGrpSpPr/>
          <p:nvPr/>
        </p:nvGrpSpPr>
        <p:grpSpPr>
          <a:xfrm>
            <a:off x="1457325" y="5278120"/>
            <a:ext cx="2514600" cy="1397000"/>
            <a:chOff x="152399" y="0"/>
            <a:chExt cx="2514600" cy="1397000"/>
          </a:xfrm>
        </p:grpSpPr>
        <p:sp>
          <p:nvSpPr>
            <p:cNvPr id="22" name="Rounded Rectangle 21"/>
            <p:cNvSpPr/>
            <p:nvPr/>
          </p:nvSpPr>
          <p:spPr>
            <a:xfrm>
              <a:off x="152399" y="0"/>
              <a:ext cx="2514600" cy="1397000"/>
            </a:xfrm>
            <a:prstGeom prst="roundRect">
              <a:avLst>
                <a:gd name="adj" fmla="val 10000"/>
              </a:avLst>
            </a:prstGeom>
            <a:ln>
              <a:solidFill>
                <a:srgbClr val="FFFF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Rounded Rectangle 4"/>
            <p:cNvSpPr/>
            <p:nvPr/>
          </p:nvSpPr>
          <p:spPr>
            <a:xfrm>
              <a:off x="193316" y="40917"/>
              <a:ext cx="2432766" cy="1315166"/>
            </a:xfrm>
            <a:prstGeom prst="rect">
              <a:avLst/>
            </a:prstGeom>
            <a:ln>
              <a:solidFill>
                <a:srgbClr val="FFFF00"/>
              </a:solidFill>
            </a:ln>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err="1" smtClean="0">
                  <a:latin typeface="Candara" pitchFamily="34" charset="0"/>
                </a:rPr>
                <a:t>Ikhtilaf</a:t>
              </a:r>
              <a:r>
                <a:rPr lang="en-US" sz="3400" kern="1200" dirty="0" smtClean="0">
                  <a:latin typeface="Candara" pitchFamily="34" charset="0"/>
                </a:rPr>
                <a:t> Mahmud</a:t>
              </a:r>
              <a:endParaRPr lang="en-US" sz="3400" kern="1200" dirty="0">
                <a:latin typeface="Candara" pitchFamily="34" charset="0"/>
              </a:endParaRPr>
            </a:p>
          </p:txBody>
        </p:sp>
      </p:grpSp>
      <p:sp>
        <p:nvSpPr>
          <p:cNvPr id="5" name="Title 4"/>
          <p:cNvSpPr>
            <a:spLocks noGrp="1"/>
          </p:cNvSpPr>
          <p:nvPr>
            <p:ph type="title"/>
          </p:nvPr>
        </p:nvSpPr>
        <p:spPr/>
        <p:txBody>
          <a:bodyPr>
            <a:normAutofit fontScale="90000"/>
          </a:bodyPr>
          <a:lstStyle/>
          <a:p>
            <a:endParaRPr lang="id-ID"/>
          </a:p>
        </p:txBody>
      </p:sp>
      <p:sp>
        <p:nvSpPr>
          <p:cNvPr id="14" name="Rectangle 2"/>
          <p:cNvSpPr txBox="1">
            <a:spLocks noChangeArrowheads="1"/>
          </p:cNvSpPr>
          <p:nvPr/>
        </p:nvSpPr>
        <p:spPr>
          <a:xfrm>
            <a:off x="0" y="0"/>
            <a:ext cx="9144000" cy="1096963"/>
          </a:xfrm>
          <a:prstGeom prst="rect">
            <a:avLst/>
          </a:prstGeom>
          <a:solidFill>
            <a:srgbClr val="FF0000"/>
          </a:solidFill>
        </p:spPr>
        <p:txBody>
          <a:bodyPr vert="horz" lIns="45720" rIns="45720" anchor="ctr">
            <a:noAutofit/>
            <a:scene3d>
              <a:camera prst="orthographicFront"/>
              <a:lightRig rig="soft" dir="t">
                <a:rot lat="0" lon="0" rev="10800000"/>
              </a:lightRig>
            </a:scene3d>
            <a:sp3d>
              <a:bevelT w="27940" h="12700"/>
              <a:contourClr>
                <a:srgbClr val="DDDDDD"/>
              </a:contourClr>
            </a:sp3d>
          </a:bodyPr>
          <a:lstStyle/>
          <a:p>
            <a:pPr marL="514350" marR="0" lvl="0" indent="-51435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spc="150" normalizeH="0" baseline="0" noProof="0" dirty="0" smtClean="0">
                <a:ln w="11430"/>
                <a:solidFill>
                  <a:srgbClr val="F8F8F8"/>
                </a:solidFill>
                <a:effectLst>
                  <a:outerShdw blurRad="25400" algn="tl" rotWithShape="0">
                    <a:srgbClr val="000000">
                      <a:alpha val="43000"/>
                    </a:srgbClr>
                  </a:outerShdw>
                </a:effectLst>
                <a:uLnTx/>
                <a:uFillTx/>
                <a:latin typeface="Arial" pitchFamily="34" charset="0"/>
                <a:ea typeface="+mj-ea"/>
                <a:cs typeface="Arial" pitchFamily="34" charset="0"/>
              </a:rPr>
              <a:t>PENYEBAB MUNCULNYA PERBEDAAN</a:t>
            </a:r>
            <a:br>
              <a:rPr kumimoji="0" lang="en-US" sz="3200" b="1" i="0" u="none" strike="noStrike" kern="1200" spc="150" normalizeH="0" baseline="0" noProof="0" dirty="0" smtClean="0">
                <a:ln w="11430"/>
                <a:solidFill>
                  <a:srgbClr val="F8F8F8"/>
                </a:solidFill>
                <a:effectLst>
                  <a:outerShdw blurRad="25400" algn="tl" rotWithShape="0">
                    <a:srgbClr val="000000">
                      <a:alpha val="43000"/>
                    </a:srgbClr>
                  </a:outerShdw>
                </a:effectLst>
                <a:uLnTx/>
                <a:uFillTx/>
                <a:latin typeface="Arial" pitchFamily="34" charset="0"/>
                <a:ea typeface="+mj-ea"/>
                <a:cs typeface="Arial" pitchFamily="34" charset="0"/>
              </a:rPr>
            </a:br>
            <a:r>
              <a:rPr kumimoji="0" lang="en-US" sz="3200" b="1" i="0" u="none" strike="noStrike" kern="1200" spc="150" normalizeH="0" baseline="0" noProof="0" dirty="0" smtClean="0">
                <a:ln w="11430"/>
                <a:solidFill>
                  <a:srgbClr val="F8F8F8"/>
                </a:solidFill>
                <a:effectLst>
                  <a:outerShdw blurRad="25400" algn="tl" rotWithShape="0">
                    <a:srgbClr val="000000">
                      <a:alpha val="43000"/>
                    </a:srgbClr>
                  </a:outerShdw>
                </a:effectLst>
                <a:uLnTx/>
                <a:uFillTx/>
                <a:latin typeface="Arial" pitchFamily="34" charset="0"/>
                <a:ea typeface="+mj-ea"/>
                <a:cs typeface="Arial" pitchFamily="34" charset="0"/>
              </a:rPr>
              <a:t>DI TENGAH UMAT ISLAM</a:t>
            </a:r>
            <a:endParaRPr kumimoji="0" lang="en-US" sz="3200" b="1" i="0" u="none" strike="noStrike" kern="1200" spc="150" normalizeH="0" baseline="0" noProof="0" dirty="0">
              <a:ln w="11430"/>
              <a:solidFill>
                <a:srgbClr val="F8F8F8"/>
              </a:solidFill>
              <a:effectLst>
                <a:outerShdw blurRad="25400" algn="tl" rotWithShape="0">
                  <a:srgbClr val="000000">
                    <a:alpha val="43000"/>
                  </a:srgbClr>
                </a:outerShdw>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4107614035"/>
      </p:ext>
    </p:extLst>
  </p:cSld>
  <p:clrMapOvr>
    <a:masterClrMapping/>
  </p:clrMapOvr>
  <p:transition spd="med" advClick="0">
    <p:wedge/>
    <p:sndAc>
      <p:stSnd>
        <p:snd r:embed="rId3"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strVal val="#ppt_w*0.70"/>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Effect transition="in" filter="fade">
                                      <p:cBhvr>
                                        <p:cTn id="21" dur="1000"/>
                                        <p:tgtEl>
                                          <p:spTgt spid="3"/>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strVal val="#ppt_w*0.70"/>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Effect transition="in" filter="fade">
                                      <p:cBhvr>
                                        <p:cTn id="2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Candara" panose="020E0502030303020204" pitchFamily="34" charset="0"/>
              </a:rPr>
              <a:t>Kategori</a:t>
            </a:r>
            <a:r>
              <a:rPr lang="en-US" b="1" dirty="0" smtClean="0">
                <a:latin typeface="Candara" panose="020E0502030303020204" pitchFamily="34" charset="0"/>
              </a:rPr>
              <a:t> </a:t>
            </a:r>
            <a:r>
              <a:rPr lang="en-US" b="1" dirty="0" err="1" smtClean="0">
                <a:latin typeface="Candara" panose="020E0502030303020204" pitchFamily="34" charset="0"/>
              </a:rPr>
              <a:t>Perbedaan</a:t>
            </a:r>
            <a:r>
              <a:rPr lang="en-US" b="1" dirty="0" smtClean="0">
                <a:latin typeface="Candara" panose="020E0502030303020204" pitchFamily="34" charset="0"/>
              </a:rPr>
              <a:t> (</a:t>
            </a:r>
            <a:r>
              <a:rPr lang="en-US" b="1" dirty="0" err="1" smtClean="0">
                <a:latin typeface="Candara" panose="020E0502030303020204" pitchFamily="34" charset="0"/>
              </a:rPr>
              <a:t>Ikhtilaf</a:t>
            </a:r>
            <a:r>
              <a:rPr lang="en-US" b="1" dirty="0" smtClean="0">
                <a:latin typeface="Candara" panose="020E0502030303020204" pitchFamily="34" charset="0"/>
              </a:rPr>
              <a:t>)</a:t>
            </a:r>
            <a:endParaRPr lang="id-ID" b="1" dirty="0">
              <a:latin typeface="Candara" panose="020E0502030303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6845482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683568" y="1484784"/>
            <a:ext cx="2736304" cy="369332"/>
          </a:xfrm>
          <a:prstGeom prst="rect">
            <a:avLst/>
          </a:prstGeom>
          <a:solidFill>
            <a:schemeClr val="bg1">
              <a:lumMod val="85000"/>
            </a:schemeClr>
          </a:solidFill>
        </p:spPr>
        <p:txBody>
          <a:bodyPr wrap="square" rtlCol="0">
            <a:spAutoFit/>
          </a:bodyPr>
          <a:lstStyle/>
          <a:p>
            <a:r>
              <a:rPr lang="id-ID" dirty="0" smtClean="0">
                <a:latin typeface="Candara" panose="020E0502030303020204" pitchFamily="34" charset="0"/>
              </a:rPr>
              <a:t>Berdasarkan Karakteristik</a:t>
            </a:r>
            <a:endParaRPr lang="id-ID" dirty="0">
              <a:latin typeface="Candara" panose="020E0502030303020204" pitchFamily="34" charset="0"/>
            </a:endParaRPr>
          </a:p>
        </p:txBody>
      </p:sp>
    </p:spTree>
    <p:extLst>
      <p:ext uri="{BB962C8B-B14F-4D97-AF65-F5344CB8AC3E}">
        <p14:creationId xmlns:p14="http://schemas.microsoft.com/office/powerpoint/2010/main" val="1213134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Candara" panose="020E0502030303020204" pitchFamily="34" charset="0"/>
              </a:rPr>
              <a:t>Kategori</a:t>
            </a:r>
            <a:r>
              <a:rPr lang="en-US" b="1" dirty="0" smtClean="0">
                <a:latin typeface="Candara" panose="020E0502030303020204" pitchFamily="34" charset="0"/>
              </a:rPr>
              <a:t> </a:t>
            </a:r>
            <a:r>
              <a:rPr lang="en-US" b="1" dirty="0" err="1" smtClean="0">
                <a:latin typeface="Candara" panose="020E0502030303020204" pitchFamily="34" charset="0"/>
              </a:rPr>
              <a:t>Perbedaan</a:t>
            </a:r>
            <a:r>
              <a:rPr lang="en-US" b="1" dirty="0" smtClean="0">
                <a:latin typeface="Candara" panose="020E0502030303020204" pitchFamily="34" charset="0"/>
              </a:rPr>
              <a:t> (</a:t>
            </a:r>
            <a:r>
              <a:rPr lang="en-US" b="1" dirty="0" err="1" smtClean="0">
                <a:latin typeface="Candara" panose="020E0502030303020204" pitchFamily="34" charset="0"/>
              </a:rPr>
              <a:t>Ikhtilaf</a:t>
            </a:r>
            <a:r>
              <a:rPr lang="en-US" b="1" dirty="0" smtClean="0">
                <a:latin typeface="Candara" panose="020E0502030303020204" pitchFamily="34" charset="0"/>
              </a:rPr>
              <a:t>)</a:t>
            </a:r>
            <a:endParaRPr lang="id-ID" b="1" dirty="0">
              <a:latin typeface="Candara" panose="020E0502030303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1893649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683568" y="1484784"/>
            <a:ext cx="2736304" cy="369332"/>
          </a:xfrm>
          <a:prstGeom prst="rect">
            <a:avLst/>
          </a:prstGeom>
          <a:solidFill>
            <a:schemeClr val="bg1">
              <a:lumMod val="85000"/>
            </a:schemeClr>
          </a:solidFill>
        </p:spPr>
        <p:txBody>
          <a:bodyPr wrap="square" rtlCol="0">
            <a:spAutoFit/>
          </a:bodyPr>
          <a:lstStyle/>
          <a:p>
            <a:r>
              <a:rPr lang="id-ID" dirty="0" smtClean="0">
                <a:latin typeface="Candara" panose="020E0502030303020204" pitchFamily="34" charset="0"/>
              </a:rPr>
              <a:t>Berdasarkan Motif</a:t>
            </a:r>
            <a:endParaRPr lang="id-ID" dirty="0">
              <a:latin typeface="Candara" panose="020E0502030303020204" pitchFamily="34" charset="0"/>
            </a:endParaRPr>
          </a:p>
        </p:txBody>
      </p:sp>
    </p:spTree>
    <p:extLst>
      <p:ext uri="{BB962C8B-B14F-4D97-AF65-F5344CB8AC3E}">
        <p14:creationId xmlns:p14="http://schemas.microsoft.com/office/powerpoint/2010/main" val="25203811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00038" y="-185738"/>
            <a:ext cx="9744075" cy="7229475"/>
          </a:xfrm>
          <a:prstGeom prst="rect">
            <a:avLst/>
          </a:prstGeom>
        </p:spPr>
      </p:pic>
    </p:spTree>
    <p:extLst>
      <p:ext uri="{BB962C8B-B14F-4D97-AF65-F5344CB8AC3E}">
        <p14:creationId xmlns:p14="http://schemas.microsoft.com/office/powerpoint/2010/main" val="38821755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034"/>
            <a:ext cx="9126426" cy="6854870"/>
          </a:xfrm>
          <a:prstGeom prst="rect">
            <a:avLst/>
          </a:prstGeom>
        </p:spPr>
      </p:pic>
      <p:sp>
        <p:nvSpPr>
          <p:cNvPr id="3" name="Content Placeholder 2"/>
          <p:cNvSpPr>
            <a:spLocks noGrp="1"/>
          </p:cNvSpPr>
          <p:nvPr>
            <p:ph idx="1"/>
          </p:nvPr>
        </p:nvSpPr>
        <p:spPr/>
        <p:txBody>
          <a:bodyPr>
            <a:normAutofit/>
          </a:bodyPr>
          <a:lstStyle/>
          <a:p>
            <a:pPr marL="0" indent="0">
              <a:buNone/>
            </a:pPr>
            <a:endParaRPr lang="en-US" dirty="0" smtClean="0">
              <a:latin typeface="Candara" panose="020E0502030303020204" pitchFamily="34" charset="0"/>
            </a:endParaRPr>
          </a:p>
          <a:p>
            <a:pPr marL="0" indent="0">
              <a:buNone/>
            </a:pPr>
            <a:endParaRPr lang="en-US" dirty="0">
              <a:latin typeface="Candara" panose="020E0502030303020204" pitchFamily="34" charset="0"/>
            </a:endParaRPr>
          </a:p>
          <a:p>
            <a:pPr marL="0" indent="0">
              <a:buNone/>
            </a:pPr>
            <a:endParaRPr lang="en-US" dirty="0" smtClean="0">
              <a:latin typeface="Candara" panose="020E0502030303020204" pitchFamily="34" charset="0"/>
            </a:endParaRPr>
          </a:p>
        </p:txBody>
      </p:sp>
      <p:sp>
        <p:nvSpPr>
          <p:cNvPr id="4" name="Rectangle 3"/>
          <p:cNvSpPr/>
          <p:nvPr/>
        </p:nvSpPr>
        <p:spPr>
          <a:xfrm>
            <a:off x="456558" y="453225"/>
            <a:ext cx="8291906" cy="1031559"/>
          </a:xfrm>
          <a:prstGeom prst="rect">
            <a:avLst/>
          </a:prstGeom>
          <a:solidFill>
            <a:schemeClr val="tx2">
              <a:lumMod val="50000"/>
              <a:alpha val="4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500" dirty="0">
                <a:latin typeface="Candara" panose="020E0502030303020204" pitchFamily="34" charset="0"/>
              </a:rPr>
              <a:t>Perbedaan dalam </a:t>
            </a:r>
            <a:r>
              <a:rPr lang="id-ID" sz="3200" i="1" dirty="0">
                <a:latin typeface="Candara" panose="020E0502030303020204" pitchFamily="34" charset="0"/>
              </a:rPr>
              <a:t>Ushul</a:t>
            </a:r>
            <a:r>
              <a:rPr lang="id-ID" sz="2500" dirty="0">
                <a:latin typeface="Candara" panose="020E0502030303020204" pitchFamily="34" charset="0"/>
              </a:rPr>
              <a:t> harus disikapi dengan dakwah, baik diterima audiens dakwah atau tidak.</a:t>
            </a:r>
          </a:p>
        </p:txBody>
      </p:sp>
      <p:sp>
        <p:nvSpPr>
          <p:cNvPr id="5" name="Rectangle 4"/>
          <p:cNvSpPr/>
          <p:nvPr/>
        </p:nvSpPr>
        <p:spPr>
          <a:xfrm>
            <a:off x="456558" y="1677361"/>
            <a:ext cx="8291906" cy="1031559"/>
          </a:xfrm>
          <a:prstGeom prst="rect">
            <a:avLst/>
          </a:prstGeom>
          <a:solidFill>
            <a:schemeClr val="tx2">
              <a:lumMod val="50000"/>
              <a:alpha val="4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500" dirty="0">
                <a:latin typeface="Candara" panose="020E0502030303020204" pitchFamily="34" charset="0"/>
              </a:rPr>
              <a:t>Perbedaan dalam </a:t>
            </a:r>
            <a:r>
              <a:rPr lang="en-US" sz="2500" dirty="0" err="1" smtClean="0">
                <a:latin typeface="Candara" panose="020E0502030303020204" pitchFamily="34" charset="0"/>
              </a:rPr>
              <a:t>hal</a:t>
            </a:r>
            <a:r>
              <a:rPr lang="en-US" sz="2500" dirty="0" smtClean="0">
                <a:latin typeface="Candara" panose="020E0502030303020204" pitchFamily="34" charset="0"/>
              </a:rPr>
              <a:t> </a:t>
            </a:r>
            <a:r>
              <a:rPr lang="id-ID" sz="3200" i="1" dirty="0" smtClean="0">
                <a:latin typeface="Candara" panose="020E0502030303020204" pitchFamily="34" charset="0"/>
              </a:rPr>
              <a:t>Furu’</a:t>
            </a:r>
            <a:r>
              <a:rPr lang="id-ID" sz="2500" dirty="0" smtClean="0">
                <a:latin typeface="Candara" panose="020E0502030303020204" pitchFamily="34" charset="0"/>
              </a:rPr>
              <a:t> </a:t>
            </a:r>
            <a:r>
              <a:rPr lang="id-ID" sz="2500" dirty="0">
                <a:latin typeface="Candara" panose="020E0502030303020204" pitchFamily="34" charset="0"/>
              </a:rPr>
              <a:t>harus disikapi dengan saling menghormati, yang diterjemahkan dalam </a:t>
            </a:r>
            <a:r>
              <a:rPr lang="id-ID" sz="3200" dirty="0">
                <a:latin typeface="Candara" panose="020E0502030303020204" pitchFamily="34" charset="0"/>
              </a:rPr>
              <a:t>empat </a:t>
            </a:r>
            <a:r>
              <a:rPr lang="id-ID" sz="3200" dirty="0" smtClean="0">
                <a:latin typeface="Candara" panose="020E0502030303020204" pitchFamily="34" charset="0"/>
              </a:rPr>
              <a:t>sikap</a:t>
            </a:r>
            <a:r>
              <a:rPr lang="id-ID" sz="2500" dirty="0" smtClean="0">
                <a:latin typeface="Candara" panose="020E0502030303020204" pitchFamily="34" charset="0"/>
              </a:rPr>
              <a:t> </a:t>
            </a:r>
            <a:endParaRPr lang="id-ID" sz="2500" dirty="0">
              <a:latin typeface="Candara" panose="020E0502030303020204" pitchFamily="34" charset="0"/>
            </a:endParaRPr>
          </a:p>
        </p:txBody>
      </p:sp>
      <p:sp>
        <p:nvSpPr>
          <p:cNvPr id="10" name="Rectangle 9"/>
          <p:cNvSpPr/>
          <p:nvPr/>
        </p:nvSpPr>
        <p:spPr>
          <a:xfrm>
            <a:off x="2555776" y="2951096"/>
            <a:ext cx="6570526" cy="792641"/>
          </a:xfrm>
          <a:prstGeom prst="rect">
            <a:avLst/>
          </a:prstGeom>
          <a:solidFill>
            <a:srgbClr val="00B050">
              <a:alpha val="45098"/>
            </a:srgb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sz="2800" dirty="0">
                <a:latin typeface="Candara" panose="020E0502030303020204" pitchFamily="34" charset="0"/>
              </a:rPr>
              <a:t>Tidak fanatik</a:t>
            </a:r>
            <a:r>
              <a:rPr lang="id-ID" sz="2000" dirty="0">
                <a:latin typeface="Candara" panose="020E0502030303020204" pitchFamily="34" charset="0"/>
              </a:rPr>
              <a:t> pada pendapatnya (</a:t>
            </a:r>
            <a:r>
              <a:rPr lang="id-ID" sz="2000" i="1" dirty="0">
                <a:latin typeface="Candara" panose="020E0502030303020204" pitchFamily="34" charset="0"/>
              </a:rPr>
              <a:t>‘adam al-ta’ashshub</a:t>
            </a:r>
            <a:r>
              <a:rPr lang="id-ID" sz="2000" dirty="0">
                <a:latin typeface="Candara" panose="020E0502030303020204" pitchFamily="34" charset="0"/>
              </a:rPr>
              <a:t>).</a:t>
            </a:r>
            <a:endParaRPr lang="id-ID" sz="2000" dirty="0"/>
          </a:p>
        </p:txBody>
      </p:sp>
      <p:sp>
        <p:nvSpPr>
          <p:cNvPr id="12" name="Rectangle 11"/>
          <p:cNvSpPr/>
          <p:nvPr/>
        </p:nvSpPr>
        <p:spPr>
          <a:xfrm>
            <a:off x="2555776" y="3861048"/>
            <a:ext cx="6570526" cy="903814"/>
          </a:xfrm>
          <a:prstGeom prst="rect">
            <a:avLst/>
          </a:prstGeom>
          <a:solidFill>
            <a:srgbClr val="00B050">
              <a:alpha val="45098"/>
            </a:srgb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sz="2400" dirty="0">
                <a:latin typeface="Candara" panose="020E0502030303020204" pitchFamily="34" charset="0"/>
              </a:rPr>
              <a:t>Tidak membesar-besarkan perbedaan</a:t>
            </a:r>
            <a:r>
              <a:rPr lang="id-ID" dirty="0">
                <a:latin typeface="Candara" panose="020E0502030303020204" pitchFamily="34" charset="0"/>
              </a:rPr>
              <a:t>, termasuk tidak menjadikan hal </a:t>
            </a:r>
            <a:r>
              <a:rPr lang="id-ID" i="1" dirty="0">
                <a:latin typeface="Candara" panose="020E0502030303020204" pitchFamily="34" charset="0"/>
              </a:rPr>
              <a:t>furu’</a:t>
            </a:r>
            <a:r>
              <a:rPr lang="id-ID" dirty="0">
                <a:latin typeface="Candara" panose="020E0502030303020204" pitchFamily="34" charset="0"/>
              </a:rPr>
              <a:t> menjadi </a:t>
            </a:r>
            <a:r>
              <a:rPr lang="id-ID" i="1" dirty="0">
                <a:latin typeface="Candara" panose="020E0502030303020204" pitchFamily="34" charset="0"/>
              </a:rPr>
              <a:t>ushul</a:t>
            </a:r>
            <a:r>
              <a:rPr lang="id-ID" dirty="0">
                <a:latin typeface="Candara" panose="020E0502030303020204" pitchFamily="34" charset="0"/>
              </a:rPr>
              <a:t> (</a:t>
            </a:r>
            <a:r>
              <a:rPr lang="id-ID" i="1" dirty="0">
                <a:latin typeface="Candara" panose="020E0502030303020204" pitchFamily="34" charset="0"/>
              </a:rPr>
              <a:t>‘adam tadlkhim al-khilaf)</a:t>
            </a:r>
            <a:r>
              <a:rPr lang="id-ID" dirty="0">
                <a:latin typeface="Candara" panose="020E0502030303020204" pitchFamily="34" charset="0"/>
              </a:rPr>
              <a:t>.</a:t>
            </a:r>
            <a:endParaRPr lang="id-ID" dirty="0"/>
          </a:p>
        </p:txBody>
      </p:sp>
      <p:sp>
        <p:nvSpPr>
          <p:cNvPr id="13" name="Rectangle 12"/>
          <p:cNvSpPr/>
          <p:nvPr/>
        </p:nvSpPr>
        <p:spPr>
          <a:xfrm>
            <a:off x="2555650" y="4869160"/>
            <a:ext cx="6588349" cy="850404"/>
          </a:xfrm>
          <a:prstGeom prst="rect">
            <a:avLst/>
          </a:prstGeom>
          <a:solidFill>
            <a:srgbClr val="00B050">
              <a:alpha val="45098"/>
            </a:srgb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sz="2000" dirty="0">
                <a:latin typeface="Candara" panose="020E0502030303020204" pitchFamily="34" charset="0"/>
              </a:rPr>
              <a:t>Keyakinan bahwa perbedaan ini </a:t>
            </a:r>
            <a:r>
              <a:rPr lang="id-ID" sz="2800" dirty="0">
                <a:latin typeface="Candara" panose="020E0502030303020204" pitchFamily="34" charset="0"/>
              </a:rPr>
              <a:t>tidak berdampak negatif</a:t>
            </a:r>
            <a:r>
              <a:rPr lang="id-ID" sz="2000" dirty="0">
                <a:latin typeface="Candara" panose="020E0502030303020204" pitchFamily="34" charset="0"/>
              </a:rPr>
              <a:t> (</a:t>
            </a:r>
            <a:r>
              <a:rPr lang="id-ID" sz="2000" i="1" dirty="0">
                <a:latin typeface="Candara" panose="020E0502030303020204" pitchFamily="34" charset="0"/>
              </a:rPr>
              <a:t>al-khilaf la yadhur</a:t>
            </a:r>
            <a:r>
              <a:rPr lang="id-ID" sz="2000" dirty="0">
                <a:latin typeface="Candara" panose="020E0502030303020204" pitchFamily="34" charset="0"/>
              </a:rPr>
              <a:t>).</a:t>
            </a:r>
            <a:endParaRPr lang="id-ID" sz="2000" dirty="0"/>
          </a:p>
        </p:txBody>
      </p:sp>
      <p:sp>
        <p:nvSpPr>
          <p:cNvPr id="14" name="Rectangle 13"/>
          <p:cNvSpPr/>
          <p:nvPr/>
        </p:nvSpPr>
        <p:spPr>
          <a:xfrm>
            <a:off x="2555650" y="5853914"/>
            <a:ext cx="6570652" cy="716142"/>
          </a:xfrm>
          <a:prstGeom prst="rect">
            <a:avLst/>
          </a:prstGeom>
          <a:solidFill>
            <a:srgbClr val="00B050">
              <a:alpha val="45098"/>
            </a:srgb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sz="2000" dirty="0">
                <a:latin typeface="Candara" panose="020E0502030303020204" pitchFamily="34" charset="0"/>
              </a:rPr>
              <a:t>Keyakinan bahwa perbedaan </a:t>
            </a:r>
            <a:r>
              <a:rPr lang="id-ID" sz="2800" dirty="0">
                <a:latin typeface="Candara" panose="020E0502030303020204" pitchFamily="34" charset="0"/>
              </a:rPr>
              <a:t>dalam perantara atau media</a:t>
            </a:r>
            <a:r>
              <a:rPr lang="id-ID" sz="2000" dirty="0">
                <a:latin typeface="Candara" panose="020E0502030303020204" pitchFamily="34" charset="0"/>
              </a:rPr>
              <a:t> itu </a:t>
            </a:r>
            <a:r>
              <a:rPr lang="id-ID" sz="2800" dirty="0">
                <a:latin typeface="Candara" panose="020E0502030303020204" pitchFamily="34" charset="0"/>
              </a:rPr>
              <a:t>boleh</a:t>
            </a:r>
            <a:r>
              <a:rPr lang="id-ID" sz="2000" dirty="0">
                <a:latin typeface="Candara" panose="020E0502030303020204" pitchFamily="34" charset="0"/>
              </a:rPr>
              <a:t> (</a:t>
            </a:r>
            <a:r>
              <a:rPr lang="id-ID" sz="2000" i="1" dirty="0">
                <a:latin typeface="Candara" panose="020E0502030303020204" pitchFamily="34" charset="0"/>
              </a:rPr>
              <a:t>al-ikhtilaf fi al-wasail mubah</a:t>
            </a:r>
            <a:r>
              <a:rPr lang="id-ID" sz="2000" dirty="0">
                <a:latin typeface="Candara" panose="020E0502030303020204" pitchFamily="34" charset="0"/>
              </a:rPr>
              <a:t>)</a:t>
            </a:r>
            <a:endParaRPr lang="id-ID" sz="2000" dirty="0"/>
          </a:p>
        </p:txBody>
      </p:sp>
      <p:sp>
        <p:nvSpPr>
          <p:cNvPr id="15" name="Rectangle 14"/>
          <p:cNvSpPr/>
          <p:nvPr/>
        </p:nvSpPr>
        <p:spPr>
          <a:xfrm>
            <a:off x="1350368" y="2968035"/>
            <a:ext cx="1143744" cy="758762"/>
          </a:xfrm>
          <a:prstGeom prst="rect">
            <a:avLst/>
          </a:prstGeom>
          <a:solidFill>
            <a:srgbClr val="00B050">
              <a:alpha val="45098"/>
            </a:srgb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smtClean="0">
                <a:latin typeface="Candara" panose="020E0502030303020204" pitchFamily="34" charset="0"/>
              </a:rPr>
              <a:t>1</a:t>
            </a:r>
            <a:endParaRPr lang="id-ID" sz="2000" dirty="0"/>
          </a:p>
        </p:txBody>
      </p:sp>
      <p:sp>
        <p:nvSpPr>
          <p:cNvPr id="11" name="Rectangle 10"/>
          <p:cNvSpPr/>
          <p:nvPr/>
        </p:nvSpPr>
        <p:spPr>
          <a:xfrm>
            <a:off x="1367964" y="3894374"/>
            <a:ext cx="1143744" cy="850300"/>
          </a:xfrm>
          <a:prstGeom prst="rect">
            <a:avLst/>
          </a:prstGeom>
          <a:solidFill>
            <a:srgbClr val="00B050">
              <a:alpha val="45098"/>
            </a:srgb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smtClean="0">
                <a:latin typeface="Candara" panose="020E0502030303020204" pitchFamily="34" charset="0"/>
              </a:rPr>
              <a:t>2</a:t>
            </a:r>
            <a:endParaRPr lang="id-ID" sz="2000" dirty="0"/>
          </a:p>
        </p:txBody>
      </p:sp>
      <p:sp>
        <p:nvSpPr>
          <p:cNvPr id="16" name="Rectangle 15"/>
          <p:cNvSpPr/>
          <p:nvPr/>
        </p:nvSpPr>
        <p:spPr>
          <a:xfrm>
            <a:off x="1353674" y="4912251"/>
            <a:ext cx="1143744" cy="758762"/>
          </a:xfrm>
          <a:prstGeom prst="rect">
            <a:avLst/>
          </a:prstGeom>
          <a:solidFill>
            <a:srgbClr val="00B050">
              <a:alpha val="45098"/>
            </a:srgb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smtClean="0">
                <a:latin typeface="Candara" panose="020E0502030303020204" pitchFamily="34" charset="0"/>
              </a:rPr>
              <a:t>3</a:t>
            </a:r>
            <a:endParaRPr lang="id-ID" sz="2000" dirty="0"/>
          </a:p>
        </p:txBody>
      </p:sp>
      <p:sp>
        <p:nvSpPr>
          <p:cNvPr id="17" name="Rectangle 16"/>
          <p:cNvSpPr/>
          <p:nvPr/>
        </p:nvSpPr>
        <p:spPr>
          <a:xfrm>
            <a:off x="1371270" y="5838590"/>
            <a:ext cx="1143744" cy="758762"/>
          </a:xfrm>
          <a:prstGeom prst="rect">
            <a:avLst/>
          </a:prstGeom>
          <a:solidFill>
            <a:srgbClr val="00B050">
              <a:alpha val="45098"/>
            </a:srgbClr>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smtClean="0">
                <a:latin typeface="Candara" panose="020E0502030303020204" pitchFamily="34" charset="0"/>
              </a:rPr>
              <a:t>4</a:t>
            </a:r>
            <a:endParaRPr lang="id-ID" sz="2000" dirty="0"/>
          </a:p>
        </p:txBody>
      </p:sp>
    </p:spTree>
    <p:extLst>
      <p:ext uri="{BB962C8B-B14F-4D97-AF65-F5344CB8AC3E}">
        <p14:creationId xmlns:p14="http://schemas.microsoft.com/office/powerpoint/2010/main" val="104909896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12" grpId="0" animBg="1"/>
      <p:bldP spid="13" grpId="0" animBg="1"/>
      <p:bldP spid="14" grpId="0" animBg="1"/>
      <p:bldP spid="15" grpId="0" animBg="1"/>
      <p:bldP spid="11"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latin typeface="Candara" panose="020E0502030303020204" pitchFamily="34" charset="0"/>
              </a:rPr>
              <a:t>Hierarki</a:t>
            </a:r>
            <a:r>
              <a:rPr lang="en-US" b="1" dirty="0" smtClean="0">
                <a:latin typeface="Candara" panose="020E0502030303020204" pitchFamily="34" charset="0"/>
              </a:rPr>
              <a:t> </a:t>
            </a:r>
            <a:r>
              <a:rPr lang="en-US" b="1" dirty="0" err="1" smtClean="0">
                <a:latin typeface="Candara" panose="020E0502030303020204" pitchFamily="34" charset="0"/>
              </a:rPr>
              <a:t>Ulama</a:t>
            </a:r>
            <a:r>
              <a:rPr lang="en-US" b="1" dirty="0" smtClean="0">
                <a:latin typeface="Candara" panose="020E0502030303020204" pitchFamily="34" charset="0"/>
              </a:rPr>
              <a:t> </a:t>
            </a:r>
            <a:r>
              <a:rPr lang="id-ID" b="1" dirty="0" smtClean="0">
                <a:latin typeface="Candara" panose="020E0502030303020204" pitchFamily="34" charset="0"/>
              </a:rPr>
              <a:t>Menghadapi</a:t>
            </a:r>
            <a:r>
              <a:rPr lang="en-US" b="1" dirty="0" smtClean="0">
                <a:latin typeface="Candara" panose="020E0502030303020204" pitchFamily="34" charset="0"/>
              </a:rPr>
              <a:t> </a:t>
            </a:r>
            <a:r>
              <a:rPr lang="en-US" b="1" dirty="0" err="1" smtClean="0">
                <a:latin typeface="Candara" panose="020E0502030303020204" pitchFamily="34" charset="0"/>
              </a:rPr>
              <a:t>Penyimpangan</a:t>
            </a:r>
            <a:r>
              <a:rPr lang="en-US" b="1" dirty="0" smtClean="0">
                <a:latin typeface="Candara" panose="020E0502030303020204" pitchFamily="34" charset="0"/>
              </a:rPr>
              <a:t> (</a:t>
            </a:r>
            <a:r>
              <a:rPr lang="en-US" b="1" dirty="0" err="1" smtClean="0">
                <a:latin typeface="Candara" panose="020E0502030303020204" pitchFamily="34" charset="0"/>
              </a:rPr>
              <a:t>Mukhalafah</a:t>
            </a:r>
            <a:r>
              <a:rPr lang="en-US" b="1" dirty="0" smtClean="0">
                <a:latin typeface="Candara" panose="020E0502030303020204" pitchFamily="34" charset="0"/>
              </a:rPr>
              <a:t>)</a:t>
            </a:r>
            <a:endParaRPr lang="id-ID" b="1" dirty="0">
              <a:latin typeface="Candara" panose="020E0502030303020204"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9877699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p14="http://schemas.microsoft.com/office/powerpoint/2010/main" val="886675080"/>
              </p:ext>
            </p:extLst>
          </p:nvPr>
        </p:nvGraphicFramePr>
        <p:xfrm>
          <a:off x="4572000" y="2420888"/>
          <a:ext cx="3727276" cy="27520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751899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a:effectLst>
            <a:reflection blurRad="6350" stA="50000" endA="300" endPos="55000" dir="5400000" sy="-100000" algn="bl" rotWithShape="0"/>
          </a:effectLst>
        </p:spPr>
        <p:txBody>
          <a:bodyPr>
            <a:normAutofit fontScale="90000"/>
          </a:bodyPr>
          <a:lstStyle/>
          <a:p>
            <a:r>
              <a:rPr lang="en-US" b="1" dirty="0" err="1">
                <a:solidFill>
                  <a:srgbClr val="FFC000"/>
                </a:solidFill>
                <a:latin typeface="Candara" panose="020E0502030303020204" pitchFamily="34" charset="0"/>
              </a:rPr>
              <a:t>Penghormatan</a:t>
            </a:r>
            <a:r>
              <a:rPr lang="en-US" b="1" dirty="0">
                <a:solidFill>
                  <a:srgbClr val="FFC000"/>
                </a:solidFill>
                <a:latin typeface="Candara" panose="020E0502030303020204" pitchFamily="34" charset="0"/>
              </a:rPr>
              <a:t> </a:t>
            </a:r>
            <a:r>
              <a:rPr lang="en-US" b="1" dirty="0" err="1">
                <a:solidFill>
                  <a:srgbClr val="FFC000"/>
                </a:solidFill>
                <a:latin typeface="Candara" panose="020E0502030303020204" pitchFamily="34" charset="0"/>
              </a:rPr>
              <a:t>Antar</a:t>
            </a:r>
            <a:r>
              <a:rPr lang="id-ID" b="1" dirty="0">
                <a:solidFill>
                  <a:srgbClr val="FFC000"/>
                </a:solidFill>
                <a:latin typeface="Candara" panose="020E0502030303020204" pitchFamily="34" charset="0"/>
              </a:rPr>
              <a:t> Ulama</a:t>
            </a:r>
            <a:br>
              <a:rPr lang="id-ID" b="1" dirty="0">
                <a:solidFill>
                  <a:srgbClr val="FFC000"/>
                </a:solidFill>
                <a:latin typeface="Candara" panose="020E0502030303020204" pitchFamily="34" charset="0"/>
              </a:rPr>
            </a:br>
            <a:r>
              <a:rPr lang="id-ID" b="1" dirty="0">
                <a:solidFill>
                  <a:srgbClr val="FFC000"/>
                </a:solidFill>
                <a:latin typeface="Candara" panose="020E0502030303020204" pitchFamily="34" charset="0"/>
              </a:rPr>
              <a:t>Meski Terjadi Perbedaan Pendapat</a:t>
            </a:r>
            <a:endParaRPr lang="id-ID" b="1" dirty="0">
              <a:solidFill>
                <a:srgbClr val="FFC000"/>
              </a:solidFill>
            </a:endParaRPr>
          </a:p>
        </p:txBody>
      </p:sp>
      <p:sp>
        <p:nvSpPr>
          <p:cNvPr id="3" name="Text Placeholder 2"/>
          <p:cNvSpPr>
            <a:spLocks noGrp="1"/>
          </p:cNvSpPr>
          <p:nvPr>
            <p:ph type="body" idx="1"/>
          </p:nvPr>
        </p:nvSpPr>
        <p:spPr/>
        <p:txBody>
          <a:bodyPr>
            <a:normAutofit/>
          </a:bodyPr>
          <a:lstStyle/>
          <a:p>
            <a:r>
              <a:rPr lang="en-US" sz="2000" dirty="0" err="1" smtClean="0">
                <a:latin typeface="Candara" panose="020E0502030303020204" pitchFamily="34" charset="0"/>
              </a:rPr>
              <a:t>Perbedaan</a:t>
            </a:r>
            <a:r>
              <a:rPr lang="en-US" sz="2000" dirty="0" smtClean="0">
                <a:latin typeface="Candara" panose="020E0502030303020204" pitchFamily="34" charset="0"/>
              </a:rPr>
              <a:t> </a:t>
            </a:r>
            <a:r>
              <a:rPr lang="en-US" sz="2000" dirty="0" err="1" smtClean="0">
                <a:latin typeface="Candara" panose="020E0502030303020204" pitchFamily="34" charset="0"/>
              </a:rPr>
              <a:t>Ibnu</a:t>
            </a:r>
            <a:r>
              <a:rPr lang="en-US" sz="2000" dirty="0" smtClean="0">
                <a:latin typeface="Candara" panose="020E0502030303020204" pitchFamily="34" charset="0"/>
              </a:rPr>
              <a:t> </a:t>
            </a:r>
            <a:r>
              <a:rPr lang="en-US" sz="2000" dirty="0" err="1">
                <a:latin typeface="Candara" panose="020E0502030303020204" pitchFamily="34" charset="0"/>
              </a:rPr>
              <a:t>Mas’ud</a:t>
            </a:r>
            <a:r>
              <a:rPr lang="en-US" sz="2000" dirty="0">
                <a:latin typeface="Candara" panose="020E0502030303020204" pitchFamily="34" charset="0"/>
              </a:rPr>
              <a:t> </a:t>
            </a:r>
            <a:r>
              <a:rPr lang="en-US" sz="2000" dirty="0" err="1">
                <a:latin typeface="Candara" panose="020E0502030303020204" pitchFamily="34" charset="0"/>
              </a:rPr>
              <a:t>dan</a:t>
            </a:r>
            <a:r>
              <a:rPr lang="en-US" sz="2000" dirty="0">
                <a:latin typeface="Candara" panose="020E0502030303020204" pitchFamily="34" charset="0"/>
              </a:rPr>
              <a:t> </a:t>
            </a:r>
            <a:r>
              <a:rPr lang="en-US" sz="2000" dirty="0" smtClean="0">
                <a:latin typeface="Candara" panose="020E0502030303020204" pitchFamily="34" charset="0"/>
              </a:rPr>
              <a:t>Umar</a:t>
            </a:r>
            <a:endParaRPr lang="id-ID" sz="2000" dirty="0"/>
          </a:p>
        </p:txBody>
      </p:sp>
      <p:sp>
        <p:nvSpPr>
          <p:cNvPr id="4" name="Content Placeholder 3"/>
          <p:cNvSpPr>
            <a:spLocks noGrp="1"/>
          </p:cNvSpPr>
          <p:nvPr>
            <p:ph sz="half" idx="2"/>
          </p:nvPr>
        </p:nvSpPr>
        <p:spPr/>
        <p:txBody>
          <a:bodyPr>
            <a:normAutofit fontScale="70000" lnSpcReduction="20000"/>
          </a:bodyPr>
          <a:lstStyle/>
          <a:p>
            <a:pPr marL="0" indent="0">
              <a:buNone/>
            </a:pPr>
            <a:endParaRPr lang="en-US" dirty="0" smtClean="0">
              <a:latin typeface="Candara" panose="020E0502030303020204" pitchFamily="34" charset="0"/>
            </a:endParaRPr>
          </a:p>
          <a:p>
            <a:pPr marL="0" indent="0">
              <a:buNone/>
            </a:pPr>
            <a:r>
              <a:rPr lang="id-ID" dirty="0" smtClean="0">
                <a:latin typeface="Candara" panose="020E0502030303020204" pitchFamily="34" charset="0"/>
              </a:rPr>
              <a:t>Kedua berbeda pendapat dalam beberapa hal. Mengenai posisi ruku’ ketika shalat, Abdullah bin Mas’ud melarang kedua tangan diletakkan di lutut dan memerintahkkan </a:t>
            </a:r>
            <a:r>
              <a:rPr lang="id-ID" i="1" dirty="0" smtClean="0">
                <a:latin typeface="Candara" panose="020E0502030303020204" pitchFamily="34" charset="0"/>
              </a:rPr>
              <a:t>ithbaq</a:t>
            </a:r>
            <a:r>
              <a:rPr lang="id-ID" dirty="0" smtClean="0">
                <a:latin typeface="Candara" panose="020E0502030303020204" pitchFamily="34" charset="0"/>
              </a:rPr>
              <a:t>. Sementara Umar bin Khathtab berpendapat sebaliknya.</a:t>
            </a:r>
          </a:p>
          <a:p>
            <a:pPr marL="0" indent="0">
              <a:buNone/>
            </a:pPr>
            <a:endParaRPr lang="id-ID" dirty="0" smtClean="0">
              <a:latin typeface="Candara" panose="020E0502030303020204" pitchFamily="34" charset="0"/>
            </a:endParaRPr>
          </a:p>
          <a:p>
            <a:pPr marL="0" indent="0">
              <a:buNone/>
            </a:pPr>
            <a:r>
              <a:rPr lang="id-ID" dirty="0" smtClean="0">
                <a:latin typeface="Candara" panose="020E0502030303020204" pitchFamily="34" charset="0"/>
              </a:rPr>
              <a:t>Kedua sahabat ini juga berbeda pendapat tentang seseorang yang berzina dengan seorang perempuan, kemudian menikahinya. Menurut Ibnu Mas’ud, keduanya tetap dihukumi berzina sampai keduanya berpisah. Sementara Umar bin Khathtab berpendapat sebaliknya.</a:t>
            </a:r>
          </a:p>
          <a:p>
            <a:pPr marL="0" indent="0">
              <a:buNone/>
            </a:pPr>
            <a:r>
              <a:rPr lang="id-ID" dirty="0" smtClean="0">
                <a:latin typeface="Candara" panose="020E0502030303020204" pitchFamily="34" charset="0"/>
              </a:rPr>
              <a:t>(</a:t>
            </a:r>
            <a:r>
              <a:rPr lang="en-US" dirty="0" err="1" smtClean="0">
                <a:latin typeface="Candara" panose="020E0502030303020204" pitchFamily="34" charset="0"/>
              </a:rPr>
              <a:t>lihat</a:t>
            </a:r>
            <a:r>
              <a:rPr lang="en-US" dirty="0" smtClean="0">
                <a:latin typeface="Candara" panose="020E0502030303020204" pitchFamily="34" charset="0"/>
              </a:rPr>
              <a:t>: </a:t>
            </a:r>
            <a:r>
              <a:rPr lang="en-US" i="1" dirty="0" err="1" smtClean="0">
                <a:latin typeface="Candara" panose="020E0502030303020204" pitchFamily="34" charset="0"/>
              </a:rPr>
              <a:t>I’lam</a:t>
            </a:r>
            <a:r>
              <a:rPr lang="en-US" i="1" dirty="0" smtClean="0">
                <a:latin typeface="Candara" panose="020E0502030303020204" pitchFamily="34" charset="0"/>
              </a:rPr>
              <a:t> al-</a:t>
            </a:r>
            <a:r>
              <a:rPr lang="en-US" i="1" dirty="0" err="1" smtClean="0">
                <a:latin typeface="Candara" panose="020E0502030303020204" pitchFamily="34" charset="0"/>
              </a:rPr>
              <a:t>Muwaqqi’in</a:t>
            </a:r>
            <a:r>
              <a:rPr lang="en-US" dirty="0" smtClean="0">
                <a:latin typeface="Candara" panose="020E0502030303020204" pitchFamily="34" charset="0"/>
              </a:rPr>
              <a:t>, 2/237</a:t>
            </a:r>
            <a:r>
              <a:rPr lang="id-ID" dirty="0" smtClean="0">
                <a:latin typeface="Candara" panose="020E0502030303020204" pitchFamily="34" charset="0"/>
              </a:rPr>
              <a:t>)</a:t>
            </a:r>
          </a:p>
        </p:txBody>
      </p:sp>
      <p:sp>
        <p:nvSpPr>
          <p:cNvPr id="5" name="Text Placeholder 4"/>
          <p:cNvSpPr>
            <a:spLocks noGrp="1"/>
          </p:cNvSpPr>
          <p:nvPr>
            <p:ph type="body" sz="quarter" idx="3"/>
          </p:nvPr>
        </p:nvSpPr>
        <p:spPr/>
        <p:txBody>
          <a:bodyPr/>
          <a:lstStyle/>
          <a:p>
            <a:r>
              <a:rPr lang="en-US" dirty="0" err="1" smtClean="0">
                <a:latin typeface="Candara" panose="020E0502030303020204" pitchFamily="34" charset="0"/>
              </a:rPr>
              <a:t>Sikap</a:t>
            </a:r>
            <a:r>
              <a:rPr lang="en-US" dirty="0" smtClean="0">
                <a:latin typeface="Candara" panose="020E0502030303020204" pitchFamily="34" charset="0"/>
              </a:rPr>
              <a:t> </a:t>
            </a:r>
            <a:r>
              <a:rPr lang="en-US" dirty="0" err="1" smtClean="0">
                <a:latin typeface="Candara" panose="020E0502030303020204" pitchFamily="34" charset="0"/>
              </a:rPr>
              <a:t>Saling</a:t>
            </a:r>
            <a:r>
              <a:rPr lang="en-US" dirty="0" smtClean="0">
                <a:latin typeface="Candara" panose="020E0502030303020204" pitchFamily="34" charset="0"/>
              </a:rPr>
              <a:t> </a:t>
            </a:r>
            <a:r>
              <a:rPr lang="en-US" dirty="0" err="1" smtClean="0">
                <a:latin typeface="Candara" panose="020E0502030303020204" pitchFamily="34" charset="0"/>
              </a:rPr>
              <a:t>Menghormati</a:t>
            </a:r>
            <a:endParaRPr lang="id-ID" dirty="0">
              <a:latin typeface="Candara" panose="020E0502030303020204" pitchFamily="34" charset="0"/>
            </a:endParaRPr>
          </a:p>
        </p:txBody>
      </p:sp>
      <p:sp>
        <p:nvSpPr>
          <p:cNvPr id="6" name="Content Placeholder 5"/>
          <p:cNvSpPr>
            <a:spLocks noGrp="1"/>
          </p:cNvSpPr>
          <p:nvPr>
            <p:ph sz="quarter" idx="4"/>
          </p:nvPr>
        </p:nvSpPr>
        <p:spPr/>
        <p:txBody>
          <a:bodyPr>
            <a:normAutofit fontScale="92500"/>
          </a:bodyPr>
          <a:lstStyle/>
          <a:p>
            <a:pPr marL="0" indent="0">
              <a:buNone/>
            </a:pPr>
            <a:r>
              <a:rPr lang="en-US" sz="1500" dirty="0" err="1" smtClean="0">
                <a:latin typeface="Candara" panose="020E0502030303020204" pitchFamily="34" charset="0"/>
              </a:rPr>
              <a:t>Keduanya</a:t>
            </a:r>
            <a:r>
              <a:rPr lang="en-US" sz="1500" dirty="0" smtClean="0">
                <a:latin typeface="Candara" panose="020E0502030303020204" pitchFamily="34" charset="0"/>
              </a:rPr>
              <a:t> </a:t>
            </a:r>
            <a:r>
              <a:rPr lang="en-US" sz="1500" dirty="0" err="1" smtClean="0">
                <a:latin typeface="Candara" panose="020E0502030303020204" pitchFamily="34" charset="0"/>
              </a:rPr>
              <a:t>saling</a:t>
            </a:r>
            <a:r>
              <a:rPr lang="en-US" sz="1500" dirty="0" smtClean="0">
                <a:latin typeface="Candara" panose="020E0502030303020204" pitchFamily="34" charset="0"/>
              </a:rPr>
              <a:t> </a:t>
            </a:r>
            <a:r>
              <a:rPr lang="en-US" sz="1500" dirty="0" err="1" smtClean="0">
                <a:latin typeface="Candara" panose="020E0502030303020204" pitchFamily="34" charset="0"/>
              </a:rPr>
              <a:t>memuji</a:t>
            </a:r>
            <a:r>
              <a:rPr lang="en-US" sz="1500" dirty="0" smtClean="0">
                <a:latin typeface="Candara" panose="020E0502030303020204" pitchFamily="34" charset="0"/>
              </a:rPr>
              <a:t> </a:t>
            </a:r>
            <a:r>
              <a:rPr lang="en-US" sz="1500" dirty="0" err="1" smtClean="0">
                <a:latin typeface="Candara" panose="020E0502030303020204" pitchFamily="34" charset="0"/>
              </a:rPr>
              <a:t>antar</a:t>
            </a:r>
            <a:r>
              <a:rPr lang="en-US" sz="1500" dirty="0" smtClean="0">
                <a:latin typeface="Candara" panose="020E0502030303020204" pitchFamily="34" charset="0"/>
              </a:rPr>
              <a:t> </a:t>
            </a:r>
            <a:r>
              <a:rPr lang="en-US" sz="1500" dirty="0" err="1" smtClean="0">
                <a:latin typeface="Candara" panose="020E0502030303020204" pitchFamily="34" charset="0"/>
              </a:rPr>
              <a:t>satu</a:t>
            </a:r>
            <a:r>
              <a:rPr lang="en-US" sz="1500" dirty="0" smtClean="0">
                <a:latin typeface="Candara" panose="020E0502030303020204" pitchFamily="34" charset="0"/>
              </a:rPr>
              <a:t> </a:t>
            </a:r>
            <a:r>
              <a:rPr lang="en-US" sz="1500" dirty="0" err="1" smtClean="0">
                <a:latin typeface="Candara" panose="020E0502030303020204" pitchFamily="34" charset="0"/>
              </a:rPr>
              <a:t>dengan</a:t>
            </a:r>
            <a:r>
              <a:rPr lang="en-US" sz="1500" dirty="0" smtClean="0">
                <a:latin typeface="Candara" panose="020E0502030303020204" pitchFamily="34" charset="0"/>
              </a:rPr>
              <a:t> </a:t>
            </a:r>
            <a:r>
              <a:rPr lang="en-US" sz="1500" dirty="0" err="1" smtClean="0">
                <a:latin typeface="Candara" panose="020E0502030303020204" pitchFamily="34" charset="0"/>
              </a:rPr>
              <a:t>lainnya</a:t>
            </a:r>
            <a:r>
              <a:rPr lang="en-US" sz="1500" dirty="0" smtClean="0">
                <a:latin typeface="Candara" panose="020E0502030303020204" pitchFamily="34" charset="0"/>
              </a:rPr>
              <a:t>. Umar bin </a:t>
            </a:r>
            <a:r>
              <a:rPr lang="en-US" sz="1500" dirty="0" err="1" smtClean="0">
                <a:latin typeface="Candara" panose="020E0502030303020204" pitchFamily="34" charset="0"/>
              </a:rPr>
              <a:t>Khaththab</a:t>
            </a:r>
            <a:r>
              <a:rPr lang="en-US" sz="1500" dirty="0" smtClean="0">
                <a:latin typeface="Candara" panose="020E0502030303020204" pitchFamily="34" charset="0"/>
              </a:rPr>
              <a:t> </a:t>
            </a:r>
            <a:r>
              <a:rPr lang="en-US" sz="1500" dirty="0" err="1" smtClean="0">
                <a:latin typeface="Candara" panose="020E0502030303020204" pitchFamily="34" charset="0"/>
              </a:rPr>
              <a:t>mengatakan</a:t>
            </a:r>
            <a:r>
              <a:rPr lang="en-US" sz="1500" dirty="0" smtClean="0">
                <a:latin typeface="Candara" panose="020E0502030303020204" pitchFamily="34" charset="0"/>
              </a:rPr>
              <a:t> </a:t>
            </a:r>
            <a:r>
              <a:rPr lang="en-US" sz="1500" dirty="0" err="1" smtClean="0">
                <a:latin typeface="Candara" panose="020E0502030303020204" pitchFamily="34" charset="0"/>
              </a:rPr>
              <a:t>tentang</a:t>
            </a:r>
            <a:r>
              <a:rPr lang="en-US" sz="1500" dirty="0" smtClean="0">
                <a:latin typeface="Candara" panose="020E0502030303020204" pitchFamily="34" charset="0"/>
              </a:rPr>
              <a:t> </a:t>
            </a:r>
            <a:r>
              <a:rPr lang="en-US" sz="1500" dirty="0" err="1" smtClean="0">
                <a:latin typeface="Candara" panose="020E0502030303020204" pitchFamily="34" charset="0"/>
              </a:rPr>
              <a:t>Ibnu</a:t>
            </a:r>
            <a:r>
              <a:rPr lang="en-US" sz="1500" dirty="0" smtClean="0">
                <a:latin typeface="Candara" panose="020E0502030303020204" pitchFamily="34" charset="0"/>
              </a:rPr>
              <a:t> </a:t>
            </a:r>
            <a:r>
              <a:rPr lang="en-US" sz="1500" dirty="0" err="1" smtClean="0">
                <a:latin typeface="Candara" panose="020E0502030303020204" pitchFamily="34" charset="0"/>
              </a:rPr>
              <a:t>Mas’ud</a:t>
            </a:r>
            <a:r>
              <a:rPr lang="en-US" sz="1500" dirty="0" smtClean="0">
                <a:latin typeface="Candara" panose="020E0502030303020204" pitchFamily="34" charset="0"/>
              </a:rPr>
              <a:t>:</a:t>
            </a:r>
          </a:p>
          <a:p>
            <a:pPr marL="0" indent="0" algn="just" rtl="1">
              <a:buNone/>
            </a:pPr>
            <a:r>
              <a:rPr lang="ar-SA" b="1" dirty="0" smtClean="0">
                <a:latin typeface="Sakkal Majalla" panose="02000000000000000000" pitchFamily="2" charset="-78"/>
                <a:cs typeface="Sakkal Majalla" panose="02000000000000000000" pitchFamily="2" charset="-78"/>
              </a:rPr>
              <a:t>كَنِيْفٌ مَلِئٌ فِقْهاً أَوْ عِلْماً</a:t>
            </a:r>
            <a:r>
              <a:rPr lang="ar-SA" b="1" dirty="0">
                <a:latin typeface="Sakkal Majalla" panose="02000000000000000000" pitchFamily="2" charset="-78"/>
                <a:cs typeface="Sakkal Majalla" panose="02000000000000000000" pitchFamily="2" charset="-78"/>
              </a:rPr>
              <a:t>؛ </a:t>
            </a:r>
            <a:r>
              <a:rPr lang="ar-SA" b="1" dirty="0" smtClean="0">
                <a:latin typeface="Sakkal Majalla" panose="02000000000000000000" pitchFamily="2" charset="-78"/>
                <a:cs typeface="Sakkal Majalla" panose="02000000000000000000" pitchFamily="2" charset="-78"/>
              </a:rPr>
              <a:t>آثَرَتْ بِهِ أَهْلُ القَادِسِيَّةِ</a:t>
            </a:r>
            <a:r>
              <a:rPr lang="id-ID" b="1" dirty="0" smtClean="0">
                <a:latin typeface="Sakkal Majalla" panose="02000000000000000000" pitchFamily="2" charset="-78"/>
                <a:cs typeface="Sakkal Majalla" panose="02000000000000000000" pitchFamily="2" charset="-78"/>
              </a:rPr>
              <a:t>.</a:t>
            </a:r>
            <a:endParaRPr lang="en-US" b="1" dirty="0" smtClean="0">
              <a:latin typeface="Sakkal Majalla" panose="02000000000000000000" pitchFamily="2" charset="-78"/>
              <a:cs typeface="Sakkal Majalla" panose="02000000000000000000" pitchFamily="2" charset="-78"/>
            </a:endParaRPr>
          </a:p>
          <a:p>
            <a:pPr marL="0" indent="0" algn="just">
              <a:buNone/>
            </a:pPr>
            <a:r>
              <a:rPr lang="id-ID" sz="1500" i="1" dirty="0" smtClean="0">
                <a:latin typeface="Candara" panose="020E0502030303020204" pitchFamily="34" charset="0"/>
              </a:rPr>
              <a:t>“Ruangan yang penuh dengan fikih dan ilmu. Ia sangat disukai penduduk Qadisiyah.”</a:t>
            </a:r>
            <a:r>
              <a:rPr lang="id-ID" sz="1500" dirty="0" smtClean="0">
                <a:latin typeface="Candara" panose="020E0502030303020204" pitchFamily="34" charset="0"/>
              </a:rPr>
              <a:t> </a:t>
            </a:r>
            <a:r>
              <a:rPr lang="en-US" sz="1500" dirty="0" smtClean="0">
                <a:latin typeface="Candara" panose="020E0502030303020204" pitchFamily="34" charset="0"/>
              </a:rPr>
              <a:t>(</a:t>
            </a:r>
            <a:r>
              <a:rPr lang="en-US" sz="1500" dirty="0" err="1" smtClean="0">
                <a:latin typeface="Candara" panose="020E0502030303020204" pitchFamily="34" charset="0"/>
              </a:rPr>
              <a:t>Ibnu</a:t>
            </a:r>
            <a:r>
              <a:rPr lang="en-US" sz="1500" dirty="0" smtClean="0">
                <a:latin typeface="Candara" panose="020E0502030303020204" pitchFamily="34" charset="0"/>
              </a:rPr>
              <a:t> </a:t>
            </a:r>
            <a:r>
              <a:rPr lang="en-US" sz="1500" dirty="0" err="1" smtClean="0">
                <a:latin typeface="Candara" panose="020E0502030303020204" pitchFamily="34" charset="0"/>
              </a:rPr>
              <a:t>Sa’ad</a:t>
            </a:r>
            <a:r>
              <a:rPr lang="en-US" sz="1500" dirty="0" smtClean="0">
                <a:latin typeface="Candara" panose="020E0502030303020204" pitchFamily="34" charset="0"/>
              </a:rPr>
              <a:t>, </a:t>
            </a:r>
            <a:r>
              <a:rPr lang="en-US" sz="1500" i="1" dirty="0" smtClean="0">
                <a:latin typeface="Candara" panose="020E0502030303020204" pitchFamily="34" charset="0"/>
              </a:rPr>
              <a:t>al-</a:t>
            </a:r>
            <a:r>
              <a:rPr lang="en-US" sz="1500" i="1" dirty="0" err="1" smtClean="0">
                <a:latin typeface="Candara" panose="020E0502030303020204" pitchFamily="34" charset="0"/>
              </a:rPr>
              <a:t>Thabaqat</a:t>
            </a:r>
            <a:r>
              <a:rPr lang="en-US" sz="1500" i="1" dirty="0" smtClean="0">
                <a:latin typeface="Candara" panose="020E0502030303020204" pitchFamily="34" charset="0"/>
              </a:rPr>
              <a:t> al-Kubra</a:t>
            </a:r>
            <a:r>
              <a:rPr lang="en-US" sz="1500" dirty="0" smtClean="0">
                <a:latin typeface="Candara" panose="020E0502030303020204" pitchFamily="34" charset="0"/>
              </a:rPr>
              <a:t>, 6/9)</a:t>
            </a:r>
          </a:p>
          <a:p>
            <a:pPr marL="0" indent="0" algn="just">
              <a:buNone/>
            </a:pPr>
            <a:r>
              <a:rPr lang="en-US" sz="1500" dirty="0" err="1" smtClean="0">
                <a:latin typeface="Candara" panose="020E0502030303020204" pitchFamily="34" charset="0"/>
              </a:rPr>
              <a:t>Sedangan</a:t>
            </a:r>
            <a:r>
              <a:rPr lang="en-US" sz="1500" dirty="0" smtClean="0">
                <a:latin typeface="Candara" panose="020E0502030303020204" pitchFamily="34" charset="0"/>
              </a:rPr>
              <a:t> </a:t>
            </a:r>
            <a:r>
              <a:rPr lang="en-US" sz="1500" dirty="0" err="1" smtClean="0">
                <a:latin typeface="Candara" panose="020E0502030303020204" pitchFamily="34" charset="0"/>
              </a:rPr>
              <a:t>Ibnu</a:t>
            </a:r>
            <a:r>
              <a:rPr lang="en-US" sz="1500" dirty="0" smtClean="0">
                <a:latin typeface="Candara" panose="020E0502030303020204" pitchFamily="34" charset="0"/>
              </a:rPr>
              <a:t> </a:t>
            </a:r>
            <a:r>
              <a:rPr lang="en-US" sz="1500" dirty="0" err="1" smtClean="0">
                <a:latin typeface="Candara" panose="020E0502030303020204" pitchFamily="34" charset="0"/>
              </a:rPr>
              <a:t>Mas’ud</a:t>
            </a:r>
            <a:r>
              <a:rPr lang="en-US" sz="1500" dirty="0" smtClean="0">
                <a:latin typeface="Candara" panose="020E0502030303020204" pitchFamily="34" charset="0"/>
              </a:rPr>
              <a:t> </a:t>
            </a:r>
            <a:r>
              <a:rPr lang="en-US" sz="1500" dirty="0" err="1" smtClean="0">
                <a:latin typeface="Candara" panose="020E0502030303020204" pitchFamily="34" charset="0"/>
              </a:rPr>
              <a:t>mengatakan</a:t>
            </a:r>
            <a:r>
              <a:rPr lang="en-US" sz="1500" dirty="0" smtClean="0">
                <a:latin typeface="Candara" panose="020E0502030303020204" pitchFamily="34" charset="0"/>
              </a:rPr>
              <a:t> </a:t>
            </a:r>
            <a:r>
              <a:rPr lang="en-US" sz="1500" dirty="0" err="1" smtClean="0">
                <a:latin typeface="Candara" panose="020E0502030303020204" pitchFamily="34" charset="0"/>
              </a:rPr>
              <a:t>tentang</a:t>
            </a:r>
            <a:r>
              <a:rPr lang="en-US" sz="1500" dirty="0" smtClean="0">
                <a:latin typeface="Candara" panose="020E0502030303020204" pitchFamily="34" charset="0"/>
              </a:rPr>
              <a:t> Umar:</a:t>
            </a:r>
            <a:endParaRPr lang="id-ID" sz="1500" dirty="0">
              <a:latin typeface="Candara" panose="020E0502030303020204" pitchFamily="34" charset="0"/>
            </a:endParaRPr>
          </a:p>
          <a:p>
            <a:pPr marL="0" indent="0" algn="just" rtl="1">
              <a:buNone/>
            </a:pPr>
            <a:r>
              <a:rPr lang="ar-SA" b="1" dirty="0" smtClean="0">
                <a:latin typeface="Sakkal Majalla" panose="02000000000000000000" pitchFamily="2" charset="-78"/>
                <a:cs typeface="Sakkal Majalla" panose="02000000000000000000" pitchFamily="2" charset="-78"/>
              </a:rPr>
              <a:t>كَانَ لِلإِسْلاَمِ حِصْناً حَصِيْناً</a:t>
            </a:r>
            <a:r>
              <a:rPr lang="ar-SA" b="1" dirty="0">
                <a:latin typeface="Sakkal Majalla" panose="02000000000000000000" pitchFamily="2" charset="-78"/>
                <a:cs typeface="Sakkal Majalla" panose="02000000000000000000" pitchFamily="2" charset="-78"/>
              </a:rPr>
              <a:t>؛ </a:t>
            </a:r>
            <a:r>
              <a:rPr lang="ar-SA" b="1" dirty="0" smtClean="0">
                <a:latin typeface="Sakkal Majalla" panose="02000000000000000000" pitchFamily="2" charset="-78"/>
                <a:cs typeface="Sakkal Majalla" panose="02000000000000000000" pitchFamily="2" charset="-78"/>
              </a:rPr>
              <a:t>يَدْخُلُ النَّاسُ فِيْهِ وَلاَ يَخْرُجُوْنَ، فَلَمَّا أُصِيْبَ عُمَرُ انْثَلَمَ الحِصْنُ</a:t>
            </a:r>
            <a:r>
              <a:rPr lang="en-US" b="1" dirty="0" smtClean="0">
                <a:latin typeface="Sakkal Majalla" panose="02000000000000000000" pitchFamily="2" charset="-78"/>
                <a:cs typeface="Sakkal Majalla" panose="02000000000000000000" pitchFamily="2" charset="-78"/>
              </a:rPr>
              <a:t>.</a:t>
            </a:r>
          </a:p>
          <a:p>
            <a:pPr marL="0" indent="0" algn="just">
              <a:buNone/>
            </a:pPr>
            <a:r>
              <a:rPr lang="id-ID" sz="1500" i="1" dirty="0" smtClean="0">
                <a:latin typeface="Candara" panose="020E0502030303020204" pitchFamily="34" charset="0"/>
                <a:cs typeface="Sakkal Majalla" panose="02000000000000000000" pitchFamily="2" charset="-78"/>
              </a:rPr>
              <a:t>“Islam memiliki benteng koko. Manusia masuk ke dalamnya tanpa bisa keluar. Maka ketika Umar terluka, benteng itu runtuh.”   </a:t>
            </a:r>
            <a:r>
              <a:rPr lang="en-US" sz="1500" dirty="0" smtClean="0">
                <a:latin typeface="Candara" panose="020E0502030303020204" pitchFamily="34" charset="0"/>
                <a:cs typeface="Sakkal Majalla" panose="02000000000000000000" pitchFamily="2" charset="-78"/>
              </a:rPr>
              <a:t>(</a:t>
            </a:r>
            <a:r>
              <a:rPr lang="en-US" sz="1500" i="1" dirty="0" err="1" smtClean="0">
                <a:latin typeface="Candara" panose="020E0502030303020204" pitchFamily="34" charset="0"/>
                <a:cs typeface="Sakkal Majalla" panose="02000000000000000000" pitchFamily="2" charset="-78"/>
              </a:rPr>
              <a:t>Mushannaf</a:t>
            </a:r>
            <a:r>
              <a:rPr lang="en-US" sz="1500" i="1" dirty="0" smtClean="0">
                <a:latin typeface="Candara" panose="020E0502030303020204" pitchFamily="34" charset="0"/>
                <a:cs typeface="Sakkal Majalla" panose="02000000000000000000" pitchFamily="2" charset="-78"/>
              </a:rPr>
              <a:t> Ibn Abi </a:t>
            </a:r>
            <a:r>
              <a:rPr lang="en-US" sz="1500" i="1" dirty="0" err="1" smtClean="0">
                <a:latin typeface="Candara" panose="020E0502030303020204" pitchFamily="34" charset="0"/>
                <a:cs typeface="Sakkal Majalla" panose="02000000000000000000" pitchFamily="2" charset="-78"/>
              </a:rPr>
              <a:t>Syaibah</a:t>
            </a:r>
            <a:r>
              <a:rPr lang="en-US" sz="1500" dirty="0" smtClean="0">
                <a:latin typeface="Candara" panose="020E0502030303020204" pitchFamily="34" charset="0"/>
                <a:cs typeface="Sakkal Majalla" panose="02000000000000000000" pitchFamily="2" charset="-78"/>
              </a:rPr>
              <a:t>, 6/357)</a:t>
            </a:r>
            <a:endParaRPr lang="id-ID" sz="1500" dirty="0">
              <a:latin typeface="Candara" panose="020E0502030303020204" pitchFamily="34" charset="0"/>
              <a:cs typeface="Sakkal Majalla" panose="02000000000000000000" pitchFamily="2" charset="-78"/>
            </a:endParaRPr>
          </a:p>
          <a:p>
            <a:endParaRPr lang="id-ID" dirty="0"/>
          </a:p>
        </p:txBody>
      </p:sp>
    </p:spTree>
    <p:extLst>
      <p:ext uri="{BB962C8B-B14F-4D97-AF65-F5344CB8AC3E}">
        <p14:creationId xmlns:p14="http://schemas.microsoft.com/office/powerpoint/2010/main" val="29621410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a:effectLst>
            <a:reflection blurRad="6350" stA="50000" endA="300" endPos="55500" dist="50800" dir="5400000" sy="-100000" algn="bl" rotWithShape="0"/>
          </a:effectLst>
        </p:spPr>
        <p:txBody>
          <a:bodyPr>
            <a:normAutofit fontScale="90000"/>
          </a:bodyPr>
          <a:lstStyle/>
          <a:p>
            <a:r>
              <a:rPr lang="en-US" b="1" dirty="0" err="1">
                <a:solidFill>
                  <a:srgbClr val="FFC000"/>
                </a:solidFill>
                <a:latin typeface="Candara" panose="020E0502030303020204" pitchFamily="34" charset="0"/>
              </a:rPr>
              <a:t>Penghormatan</a:t>
            </a:r>
            <a:r>
              <a:rPr lang="en-US" b="1" dirty="0">
                <a:solidFill>
                  <a:srgbClr val="FFC000"/>
                </a:solidFill>
                <a:latin typeface="Candara" panose="020E0502030303020204" pitchFamily="34" charset="0"/>
              </a:rPr>
              <a:t> </a:t>
            </a:r>
            <a:r>
              <a:rPr lang="en-US" b="1" dirty="0" err="1">
                <a:solidFill>
                  <a:srgbClr val="FFC000"/>
                </a:solidFill>
                <a:latin typeface="Candara" panose="020E0502030303020204" pitchFamily="34" charset="0"/>
              </a:rPr>
              <a:t>Antar</a:t>
            </a:r>
            <a:r>
              <a:rPr lang="id-ID" b="1" dirty="0">
                <a:solidFill>
                  <a:srgbClr val="FFC000"/>
                </a:solidFill>
                <a:latin typeface="Candara" panose="020E0502030303020204" pitchFamily="34" charset="0"/>
              </a:rPr>
              <a:t> Ulama</a:t>
            </a:r>
            <a:br>
              <a:rPr lang="id-ID" b="1" dirty="0">
                <a:solidFill>
                  <a:srgbClr val="FFC000"/>
                </a:solidFill>
                <a:latin typeface="Candara" panose="020E0502030303020204" pitchFamily="34" charset="0"/>
              </a:rPr>
            </a:br>
            <a:r>
              <a:rPr lang="id-ID" b="1" dirty="0">
                <a:solidFill>
                  <a:srgbClr val="FFC000"/>
                </a:solidFill>
                <a:latin typeface="Candara" panose="020E0502030303020204" pitchFamily="34" charset="0"/>
              </a:rPr>
              <a:t>Meski Terjadi Perbedaan Pendapat</a:t>
            </a:r>
            <a:endParaRPr lang="id-ID" b="1" dirty="0">
              <a:solidFill>
                <a:srgbClr val="FFC000"/>
              </a:solidFill>
            </a:endParaRPr>
          </a:p>
        </p:txBody>
      </p:sp>
      <p:sp>
        <p:nvSpPr>
          <p:cNvPr id="3" name="Text Placeholder 2"/>
          <p:cNvSpPr>
            <a:spLocks noGrp="1"/>
          </p:cNvSpPr>
          <p:nvPr>
            <p:ph type="body" idx="1"/>
          </p:nvPr>
        </p:nvSpPr>
        <p:spPr/>
        <p:txBody>
          <a:bodyPr>
            <a:normAutofit fontScale="92500" lnSpcReduction="20000"/>
          </a:bodyPr>
          <a:lstStyle/>
          <a:p>
            <a:r>
              <a:rPr lang="en-US" dirty="0">
                <a:latin typeface="Candara" panose="020E0502030303020204" pitchFamily="34" charset="0"/>
              </a:rPr>
              <a:t>Zaid, Ali, </a:t>
            </a:r>
            <a:r>
              <a:rPr lang="en-US" dirty="0" err="1">
                <a:latin typeface="Candara" panose="020E0502030303020204" pitchFamily="34" charset="0"/>
              </a:rPr>
              <a:t>Ibnu</a:t>
            </a:r>
            <a:r>
              <a:rPr lang="en-US" dirty="0">
                <a:latin typeface="Candara" panose="020E0502030303020204" pitchFamily="34" charset="0"/>
              </a:rPr>
              <a:t> </a:t>
            </a:r>
            <a:r>
              <a:rPr lang="en-US" dirty="0" err="1">
                <a:latin typeface="Candara" panose="020E0502030303020204" pitchFamily="34" charset="0"/>
              </a:rPr>
              <a:t>Mas’ud</a:t>
            </a:r>
            <a:r>
              <a:rPr lang="en-US" dirty="0">
                <a:latin typeface="Candara" panose="020E0502030303020204" pitchFamily="34" charset="0"/>
              </a:rPr>
              <a:t> </a:t>
            </a:r>
            <a:r>
              <a:rPr lang="en-US" dirty="0" err="1">
                <a:latin typeface="Candara" panose="020E0502030303020204" pitchFamily="34" charset="0"/>
              </a:rPr>
              <a:t>dan</a:t>
            </a:r>
            <a:r>
              <a:rPr lang="en-US" dirty="0">
                <a:latin typeface="Candara" panose="020E0502030303020204" pitchFamily="34" charset="0"/>
              </a:rPr>
              <a:t> </a:t>
            </a:r>
            <a:r>
              <a:rPr lang="en-US" dirty="0" err="1">
                <a:latin typeface="Candara" panose="020E0502030303020204" pitchFamily="34" charset="0"/>
              </a:rPr>
              <a:t>Ibnu</a:t>
            </a:r>
            <a:r>
              <a:rPr lang="en-US" dirty="0">
                <a:latin typeface="Candara" panose="020E0502030303020204" pitchFamily="34" charset="0"/>
              </a:rPr>
              <a:t> Abbas</a:t>
            </a:r>
            <a:endParaRPr lang="id-ID" dirty="0"/>
          </a:p>
        </p:txBody>
      </p:sp>
      <p:sp>
        <p:nvSpPr>
          <p:cNvPr id="4" name="Content Placeholder 3"/>
          <p:cNvSpPr>
            <a:spLocks noGrp="1"/>
          </p:cNvSpPr>
          <p:nvPr>
            <p:ph sz="half" idx="2"/>
          </p:nvPr>
        </p:nvSpPr>
        <p:spPr/>
        <p:txBody>
          <a:bodyPr>
            <a:normAutofit/>
          </a:bodyPr>
          <a:lstStyle/>
          <a:p>
            <a:pPr marL="0" indent="0" algn="just">
              <a:buNone/>
            </a:pPr>
            <a:r>
              <a:rPr lang="en-US" sz="1500" dirty="0" smtClean="0">
                <a:latin typeface="Candara" panose="020E0502030303020204" pitchFamily="34" charset="0"/>
                <a:cs typeface="Sakkal Majalla" panose="02000000000000000000" pitchFamily="2" charset="-78"/>
              </a:rPr>
              <a:t>Para </a:t>
            </a:r>
            <a:r>
              <a:rPr lang="en-US" sz="1500" dirty="0" err="1" smtClean="0">
                <a:latin typeface="Candara" panose="020E0502030303020204" pitchFamily="34" charset="0"/>
                <a:cs typeface="Sakkal Majalla" panose="02000000000000000000" pitchFamily="2" charset="-78"/>
              </a:rPr>
              <a:t>sahabat</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berbeda</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pendapat</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dalam</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ilmu</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waris</a:t>
            </a:r>
            <a:r>
              <a:rPr lang="en-US" sz="1500" dirty="0" smtClean="0">
                <a:latin typeface="Candara" panose="020E0502030303020204" pitchFamily="34" charset="0"/>
                <a:cs typeface="Sakkal Majalla" panose="02000000000000000000" pitchFamily="2" charset="-78"/>
              </a:rPr>
              <a:t>. Zaid, Ali, </a:t>
            </a:r>
            <a:r>
              <a:rPr lang="en-US" sz="1500" dirty="0" err="1" smtClean="0">
                <a:latin typeface="Candara" panose="020E0502030303020204" pitchFamily="34" charset="0"/>
                <a:cs typeface="Sakkal Majalla" panose="02000000000000000000" pitchFamily="2" charset="-78"/>
              </a:rPr>
              <a:t>dan</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Ibnu</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Mas’ud</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berpendapat</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saudara-saudara</a:t>
            </a:r>
            <a:r>
              <a:rPr lang="en-US" sz="1500" dirty="0" smtClean="0">
                <a:latin typeface="Candara" panose="020E0502030303020204" pitchFamily="34" charset="0"/>
                <a:cs typeface="Sakkal Majalla" panose="02000000000000000000" pitchFamily="2" charset="-78"/>
              </a:rPr>
              <a:t> orang yang </a:t>
            </a:r>
            <a:r>
              <a:rPr lang="en-US" sz="1500" dirty="0" err="1" smtClean="0">
                <a:latin typeface="Candara" panose="020E0502030303020204" pitchFamily="34" charset="0"/>
                <a:cs typeface="Sakkal Majalla" panose="02000000000000000000" pitchFamily="2" charset="-78"/>
              </a:rPr>
              <a:t>meninggal</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dunia</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tidak</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mendapatkan</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warisan</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selagi</a:t>
            </a:r>
            <a:r>
              <a:rPr lang="en-US" sz="1500" dirty="0" smtClean="0">
                <a:latin typeface="Candara" panose="020E0502030303020204" pitchFamily="34" charset="0"/>
                <a:cs typeface="Sakkal Majalla" panose="02000000000000000000" pitchFamily="2" charset="-78"/>
              </a:rPr>
              <a:t> orang yang </a:t>
            </a:r>
            <a:r>
              <a:rPr lang="en-US" sz="1500" dirty="0" err="1" smtClean="0">
                <a:latin typeface="Candara" panose="020E0502030303020204" pitchFamily="34" charset="0"/>
                <a:cs typeface="Sakkal Majalla" panose="02000000000000000000" pitchFamily="2" charset="-78"/>
              </a:rPr>
              <a:t>meninggal</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dunia</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itu</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memiliki</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kakek</a:t>
            </a:r>
            <a:r>
              <a:rPr lang="id-ID" sz="1500" dirty="0" smtClean="0">
                <a:latin typeface="Candara" panose="020E0502030303020204" pitchFamily="34" charset="0"/>
                <a:cs typeface="Sakkal Majalla" panose="02000000000000000000" pitchFamily="2" charset="-78"/>
              </a:rPr>
              <a:t> hidup</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Pendapat</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ini</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diselisihi</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oleh</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Ibnu</a:t>
            </a:r>
            <a:r>
              <a:rPr lang="en-US" sz="1500" dirty="0" smtClean="0">
                <a:latin typeface="Candara" panose="020E0502030303020204" pitchFamily="34" charset="0"/>
                <a:cs typeface="Sakkal Majalla" panose="02000000000000000000" pitchFamily="2" charset="-78"/>
              </a:rPr>
              <a:t> Abbas. </a:t>
            </a:r>
            <a:r>
              <a:rPr lang="en-US" sz="1500" dirty="0" err="1" smtClean="0">
                <a:latin typeface="Candara" panose="020E0502030303020204" pitchFamily="34" charset="0"/>
                <a:cs typeface="Sakkal Majalla" panose="02000000000000000000" pitchFamily="2" charset="-78"/>
              </a:rPr>
              <a:t>Beliau</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berkata</a:t>
            </a:r>
            <a:r>
              <a:rPr lang="en-US" sz="1500" dirty="0" smtClean="0">
                <a:latin typeface="Candara" panose="020E0502030303020204" pitchFamily="34" charset="0"/>
                <a:cs typeface="Sakkal Majalla" panose="02000000000000000000" pitchFamily="2" charset="-78"/>
              </a:rPr>
              <a:t>:</a:t>
            </a:r>
          </a:p>
          <a:p>
            <a:pPr marL="0" indent="0" algn="just" rtl="1">
              <a:buNone/>
            </a:pPr>
            <a:r>
              <a:rPr lang="ar-SA" dirty="0" smtClean="0">
                <a:latin typeface="Sakkal Majalla" panose="02000000000000000000" pitchFamily="2" charset="-78"/>
                <a:cs typeface="Sakkal Majalla" panose="02000000000000000000" pitchFamily="2" charset="-78"/>
              </a:rPr>
              <a:t>ألَاَ يَتَّقِي اللهَ زَيْدٌ يَجْعَلُ ابْنَ الاِبْنِ ابْناً</a:t>
            </a:r>
            <a:r>
              <a:rPr lang="ar-SA" dirty="0">
                <a:latin typeface="Sakkal Majalla" panose="02000000000000000000" pitchFamily="2" charset="-78"/>
                <a:cs typeface="Sakkal Majalla" panose="02000000000000000000" pitchFamily="2" charset="-78"/>
              </a:rPr>
              <a:t>، </a:t>
            </a:r>
            <a:r>
              <a:rPr lang="ar-SA" dirty="0" smtClean="0">
                <a:latin typeface="Sakkal Majalla" panose="02000000000000000000" pitchFamily="2" charset="-78"/>
                <a:cs typeface="Sakkal Majalla" panose="02000000000000000000" pitchFamily="2" charset="-78"/>
              </a:rPr>
              <a:t>وَلاَ يَجْعَلُ أَبَ الأَبِ أَباً</a:t>
            </a:r>
            <a:r>
              <a:rPr lang="ar-SA" dirty="0">
                <a:latin typeface="Sakkal Majalla" panose="02000000000000000000" pitchFamily="2" charset="-78"/>
                <a:cs typeface="Sakkal Majalla" panose="02000000000000000000" pitchFamily="2" charset="-78"/>
              </a:rPr>
              <a:t>. </a:t>
            </a:r>
            <a:endParaRPr lang="en-US" dirty="0" smtClean="0">
              <a:latin typeface="Sakkal Majalla" panose="02000000000000000000" pitchFamily="2" charset="-78"/>
              <a:cs typeface="Sakkal Majalla" panose="02000000000000000000" pitchFamily="2" charset="-78"/>
            </a:endParaRPr>
          </a:p>
          <a:p>
            <a:pPr marL="0" indent="0" algn="just">
              <a:buNone/>
            </a:pPr>
            <a:r>
              <a:rPr lang="en-US" sz="1500" dirty="0" err="1" smtClean="0">
                <a:latin typeface="Candara" panose="020E0502030303020204" pitchFamily="34" charset="0"/>
                <a:cs typeface="Sakkal Majalla" panose="02000000000000000000" pitchFamily="2" charset="-78"/>
              </a:rPr>
              <a:t>Mengapa</a:t>
            </a:r>
            <a:r>
              <a:rPr lang="en-US" sz="1500" dirty="0" smtClean="0">
                <a:latin typeface="Candara" panose="020E0502030303020204" pitchFamily="34" charset="0"/>
                <a:cs typeface="Sakkal Majalla" panose="02000000000000000000" pitchFamily="2" charset="-78"/>
              </a:rPr>
              <a:t> Zaid </a:t>
            </a:r>
            <a:r>
              <a:rPr lang="en-US" sz="1500" dirty="0" err="1" smtClean="0">
                <a:latin typeface="Candara" panose="020E0502030303020204" pitchFamily="34" charset="0"/>
                <a:cs typeface="Sakkal Majalla" panose="02000000000000000000" pitchFamily="2" charset="-78"/>
              </a:rPr>
              <a:t>tidak</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takut</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kepada</a:t>
            </a:r>
            <a:r>
              <a:rPr lang="en-US" sz="1500" dirty="0" smtClean="0">
                <a:latin typeface="Candara" panose="020E0502030303020204" pitchFamily="34" charset="0"/>
                <a:cs typeface="Sakkal Majalla" panose="02000000000000000000" pitchFamily="2" charset="-78"/>
              </a:rPr>
              <a:t> Allah. </a:t>
            </a:r>
            <a:r>
              <a:rPr lang="en-US" sz="1500" dirty="0" err="1" smtClean="0">
                <a:latin typeface="Candara" panose="020E0502030303020204" pitchFamily="34" charset="0"/>
                <a:cs typeface="Sakkal Majalla" panose="02000000000000000000" pitchFamily="2" charset="-78"/>
              </a:rPr>
              <a:t>Dia</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menjadikan</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anak</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lelaki</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dari</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anak</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lelaki</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cucu</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sebagai</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anak</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namun</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tidak</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menjadikan</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ayahnya</a:t>
            </a:r>
            <a:r>
              <a:rPr lang="en-US" sz="1500" dirty="0" smtClean="0">
                <a:latin typeface="Candara" panose="020E0502030303020204" pitchFamily="34" charset="0"/>
                <a:cs typeface="Sakkal Majalla" panose="02000000000000000000" pitchFamily="2" charset="-78"/>
              </a:rPr>
              <a:t> ayah (</a:t>
            </a:r>
            <a:r>
              <a:rPr lang="en-US" sz="1500" dirty="0" err="1" smtClean="0">
                <a:latin typeface="Candara" panose="020E0502030303020204" pitchFamily="34" charset="0"/>
                <a:cs typeface="Sakkal Majalla" panose="02000000000000000000" pitchFamily="2" charset="-78"/>
              </a:rPr>
              <a:t>kakek</a:t>
            </a:r>
            <a:r>
              <a:rPr lang="en-US" sz="1500" dirty="0" smtClean="0">
                <a:latin typeface="Candara" panose="020E0502030303020204" pitchFamily="34" charset="0"/>
                <a:cs typeface="Sakkal Majalla" panose="02000000000000000000" pitchFamily="2" charset="-78"/>
              </a:rPr>
              <a:t>) </a:t>
            </a:r>
            <a:r>
              <a:rPr lang="en-US" sz="1500" dirty="0" err="1" smtClean="0">
                <a:latin typeface="Candara" panose="020E0502030303020204" pitchFamily="34" charset="0"/>
                <a:cs typeface="Sakkal Majalla" panose="02000000000000000000" pitchFamily="2" charset="-78"/>
              </a:rPr>
              <a:t>sebagai</a:t>
            </a:r>
            <a:r>
              <a:rPr lang="en-US" sz="1500" dirty="0" smtClean="0">
                <a:latin typeface="Candara" panose="020E0502030303020204" pitchFamily="34" charset="0"/>
                <a:cs typeface="Sakkal Majalla" panose="02000000000000000000" pitchFamily="2" charset="-78"/>
              </a:rPr>
              <a:t> ayah.” (</a:t>
            </a:r>
            <a:r>
              <a:rPr lang="en-US" sz="1500" i="1" dirty="0" err="1" smtClean="0">
                <a:latin typeface="Candara" panose="020E0502030303020204" pitchFamily="34" charset="0"/>
                <a:cs typeface="Sakkal Majalla" panose="02000000000000000000" pitchFamily="2" charset="-78"/>
              </a:rPr>
              <a:t>Mushannaf</a:t>
            </a:r>
            <a:r>
              <a:rPr lang="en-US" sz="1500" i="1" dirty="0" smtClean="0">
                <a:latin typeface="Candara" panose="020E0502030303020204" pitchFamily="34" charset="0"/>
                <a:cs typeface="Sakkal Majalla" panose="02000000000000000000" pitchFamily="2" charset="-78"/>
              </a:rPr>
              <a:t> </a:t>
            </a:r>
            <a:r>
              <a:rPr lang="en-US" sz="1500" i="1" dirty="0" err="1" smtClean="0">
                <a:latin typeface="Candara" panose="020E0502030303020204" pitchFamily="34" charset="0"/>
                <a:cs typeface="Sakkal Majalla" panose="02000000000000000000" pitchFamily="2" charset="-78"/>
              </a:rPr>
              <a:t>Abdirrazzaq</a:t>
            </a:r>
            <a:r>
              <a:rPr lang="en-US" sz="1500" dirty="0" smtClean="0">
                <a:latin typeface="Candara" panose="020E0502030303020204" pitchFamily="34" charset="0"/>
                <a:cs typeface="Sakkal Majalla" panose="02000000000000000000" pitchFamily="2" charset="-78"/>
              </a:rPr>
              <a:t>, 10/25)</a:t>
            </a:r>
          </a:p>
        </p:txBody>
      </p:sp>
      <p:sp>
        <p:nvSpPr>
          <p:cNvPr id="5" name="Text Placeholder 4"/>
          <p:cNvSpPr>
            <a:spLocks noGrp="1"/>
          </p:cNvSpPr>
          <p:nvPr>
            <p:ph type="body" sz="quarter" idx="3"/>
          </p:nvPr>
        </p:nvSpPr>
        <p:spPr/>
        <p:txBody>
          <a:bodyPr/>
          <a:lstStyle/>
          <a:p>
            <a:r>
              <a:rPr lang="en-US" dirty="0" err="1">
                <a:latin typeface="Candara" panose="020E0502030303020204" pitchFamily="34" charset="0"/>
              </a:rPr>
              <a:t>Sikap</a:t>
            </a:r>
            <a:r>
              <a:rPr lang="en-US" dirty="0">
                <a:latin typeface="Candara" panose="020E0502030303020204" pitchFamily="34" charset="0"/>
              </a:rPr>
              <a:t> </a:t>
            </a:r>
            <a:r>
              <a:rPr lang="en-US" dirty="0" err="1">
                <a:latin typeface="Candara" panose="020E0502030303020204" pitchFamily="34" charset="0"/>
              </a:rPr>
              <a:t>Saling</a:t>
            </a:r>
            <a:r>
              <a:rPr lang="en-US" dirty="0">
                <a:latin typeface="Candara" panose="020E0502030303020204" pitchFamily="34" charset="0"/>
              </a:rPr>
              <a:t> </a:t>
            </a:r>
            <a:r>
              <a:rPr lang="en-US" dirty="0" err="1" smtClean="0">
                <a:latin typeface="Candara" panose="020E0502030303020204" pitchFamily="34" charset="0"/>
              </a:rPr>
              <a:t>Menghormati</a:t>
            </a:r>
            <a:endParaRPr lang="id-ID" dirty="0">
              <a:latin typeface="Candara" panose="020E0502030303020204" pitchFamily="34" charset="0"/>
            </a:endParaRPr>
          </a:p>
        </p:txBody>
      </p:sp>
      <p:sp>
        <p:nvSpPr>
          <p:cNvPr id="6" name="Content Placeholder 5"/>
          <p:cNvSpPr>
            <a:spLocks noGrp="1"/>
          </p:cNvSpPr>
          <p:nvPr>
            <p:ph sz="quarter" idx="4"/>
          </p:nvPr>
        </p:nvSpPr>
        <p:spPr/>
        <p:txBody>
          <a:bodyPr>
            <a:noAutofit/>
          </a:bodyPr>
          <a:lstStyle/>
          <a:p>
            <a:pPr marL="0" indent="0" algn="just">
              <a:buNone/>
            </a:pPr>
            <a:r>
              <a:rPr lang="en-US" sz="1200" dirty="0" err="1" smtClean="0">
                <a:latin typeface="Candara" panose="020E0502030303020204" pitchFamily="34" charset="0"/>
                <a:cs typeface="Sakkal Majalla" panose="02000000000000000000" pitchFamily="2" charset="-78"/>
              </a:rPr>
              <a:t>Perbedaan</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pendapat</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tidak</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menghalangi</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Ibnu</a:t>
            </a:r>
            <a:r>
              <a:rPr lang="en-US" sz="1200" dirty="0" smtClean="0">
                <a:latin typeface="Candara" panose="020E0502030303020204" pitchFamily="34" charset="0"/>
                <a:cs typeface="Sakkal Majalla" panose="02000000000000000000" pitchFamily="2" charset="-78"/>
              </a:rPr>
              <a:t> Abbas </a:t>
            </a:r>
            <a:r>
              <a:rPr lang="en-US" sz="1200" dirty="0" err="1" smtClean="0">
                <a:latin typeface="Candara" panose="020E0502030303020204" pitchFamily="34" charset="0"/>
                <a:cs typeface="Sakkal Majalla" panose="02000000000000000000" pitchFamily="2" charset="-78"/>
              </a:rPr>
              <a:t>untuk</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bersikap</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rendah</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hati</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Suatu</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hari</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ia</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memegang</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pelana</a:t>
            </a:r>
            <a:r>
              <a:rPr lang="en-US" sz="1200" dirty="0" smtClean="0">
                <a:latin typeface="Candara" panose="020E0502030303020204" pitchFamily="34" charset="0"/>
                <a:cs typeface="Sakkal Majalla" panose="02000000000000000000" pitchFamily="2" charset="-78"/>
              </a:rPr>
              <a:t> </a:t>
            </a:r>
            <a:r>
              <a:rPr lang="en-US" sz="1200" dirty="0" err="1" smtClean="0">
                <a:latin typeface="Candara" panose="020E0502030303020204" pitchFamily="34" charset="0"/>
                <a:cs typeface="Sakkal Majalla" panose="02000000000000000000" pitchFamily="2" charset="-78"/>
              </a:rPr>
              <a:t>unta</a:t>
            </a:r>
            <a:r>
              <a:rPr lang="en-US" sz="1200" dirty="0" smtClean="0">
                <a:latin typeface="Candara" panose="020E0502030303020204" pitchFamily="34" charset="0"/>
                <a:cs typeface="Sakkal Majalla" panose="02000000000000000000" pitchFamily="2" charset="-78"/>
              </a:rPr>
              <a:t> Zaid</a:t>
            </a:r>
            <a:r>
              <a:rPr lang="id-ID" sz="1200" dirty="0" smtClean="0">
                <a:latin typeface="Candara" panose="020E0502030303020204" pitchFamily="34" charset="0"/>
                <a:cs typeface="Sakkal Majalla" panose="02000000000000000000" pitchFamily="2" charset="-78"/>
              </a:rPr>
              <a:t> dan mengatakan:</a:t>
            </a:r>
            <a:endParaRPr lang="en-US" sz="1200" dirty="0" smtClean="0">
              <a:latin typeface="Candara" panose="020E0502030303020204" pitchFamily="34" charset="0"/>
              <a:cs typeface="Sakkal Majalla" panose="02000000000000000000" pitchFamily="2" charset="-78"/>
            </a:endParaRPr>
          </a:p>
          <a:p>
            <a:pPr marL="0" indent="0" algn="just" rtl="1">
              <a:buNone/>
            </a:pPr>
            <a:r>
              <a:rPr lang="ar-SA" sz="1400" b="1" dirty="0" smtClean="0">
                <a:latin typeface="Candara" panose="020E0502030303020204" pitchFamily="34" charset="0"/>
                <a:cs typeface="Sakkal Majalla" panose="02000000000000000000" pitchFamily="2" charset="-78"/>
              </a:rPr>
              <a:t>هَكَذَا أُمِرْنَا أَنْ نَفْعَلَ بِعُلَمَائِنَا وَكُبَرَائَنَا</a:t>
            </a:r>
            <a:endParaRPr lang="id-ID" sz="1400" b="1" dirty="0" smtClean="0">
              <a:latin typeface="Candara" panose="020E0502030303020204" pitchFamily="34" charset="0"/>
              <a:cs typeface="Sakkal Majalla" panose="02000000000000000000" pitchFamily="2" charset="-78"/>
            </a:endParaRPr>
          </a:p>
          <a:p>
            <a:pPr marL="0" indent="0" algn="just">
              <a:buNone/>
            </a:pPr>
            <a:r>
              <a:rPr lang="id-ID" sz="1200" dirty="0" smtClean="0">
                <a:latin typeface="Candara" panose="020E0502030303020204" pitchFamily="34" charset="0"/>
                <a:cs typeface="Sakkal Majalla" panose="02000000000000000000" pitchFamily="2" charset="-78"/>
              </a:rPr>
              <a:t>“Demikianlah kami diperintahkan untuk memperlakukan ulama dan sesepuh kami.”</a:t>
            </a:r>
          </a:p>
          <a:p>
            <a:pPr marL="0" indent="0" algn="just">
              <a:buNone/>
            </a:pPr>
            <a:r>
              <a:rPr lang="id-ID" sz="1200" dirty="0" smtClean="0">
                <a:latin typeface="Candara" panose="020E0502030303020204" pitchFamily="34" charset="0"/>
                <a:cs typeface="Sakkal Majalla" panose="02000000000000000000" pitchFamily="2" charset="-78"/>
              </a:rPr>
              <a:t>Merespon sikap Ibnu Abbas itu, Zaid meminta Ibnu Abbas untuk memperlihatkan tangannya. Ibnu Abbas mengeluarkan tangannya, yang segera disambut oleh Zaid dengan menciumnya. Beliau berkata:</a:t>
            </a:r>
            <a:endParaRPr lang="id-ID" sz="1200" dirty="0">
              <a:latin typeface="Candara" panose="020E0502030303020204" pitchFamily="34" charset="0"/>
              <a:cs typeface="Sakkal Majalla" panose="02000000000000000000" pitchFamily="2" charset="-78"/>
            </a:endParaRPr>
          </a:p>
          <a:p>
            <a:pPr marL="0" indent="0" algn="just" rtl="1">
              <a:buNone/>
            </a:pPr>
            <a:r>
              <a:rPr lang="ar-SA" sz="1400" b="1" dirty="0" smtClean="0">
                <a:latin typeface="Candara" panose="020E0502030303020204" pitchFamily="34" charset="0"/>
                <a:cs typeface="Sakkal Majalla" panose="02000000000000000000" pitchFamily="2" charset="-78"/>
              </a:rPr>
              <a:t>هَكَذَا أُمِرْنَا أَنْ نَفْعَلَ بِأَهْلِ بَيْتِ نَبِيِّنَا صَلَّى اللهُ عَلَيْهِ وَسَلّمَ </a:t>
            </a:r>
            <a:r>
              <a:rPr lang="ar-SA" sz="1400" b="1" dirty="0">
                <a:latin typeface="Candara" panose="020E0502030303020204" pitchFamily="34" charset="0"/>
                <a:cs typeface="Sakkal Majalla" panose="02000000000000000000" pitchFamily="2" charset="-78"/>
              </a:rPr>
              <a:t>[</a:t>
            </a:r>
            <a:r>
              <a:rPr lang="ar-SA" sz="1400" b="1" dirty="0" smtClean="0">
                <a:latin typeface="Candara" panose="020E0502030303020204" pitchFamily="34" charset="0"/>
                <a:cs typeface="Sakkal Majalla" panose="02000000000000000000" pitchFamily="2" charset="-78"/>
              </a:rPr>
              <a:t>تَقْبِيْلُ اليَدِ]</a:t>
            </a:r>
            <a:endParaRPr lang="id-ID" sz="1400" b="1" dirty="0" smtClean="0">
              <a:latin typeface="Candara" panose="020E0502030303020204" pitchFamily="34" charset="0"/>
              <a:cs typeface="Sakkal Majalla" panose="02000000000000000000" pitchFamily="2" charset="-78"/>
            </a:endParaRPr>
          </a:p>
          <a:p>
            <a:pPr marL="0" indent="0" algn="just">
              <a:buNone/>
            </a:pPr>
            <a:r>
              <a:rPr lang="id-ID" sz="1200" dirty="0" smtClean="0">
                <a:latin typeface="Candara" panose="020E0502030303020204" pitchFamily="34" charset="0"/>
                <a:cs typeface="Sakkal Majalla" panose="02000000000000000000" pitchFamily="2" charset="-78"/>
              </a:rPr>
              <a:t>“Demikianlah kami diperintahkan untuk memperlakukan keluarga Nabi kami SAW (mencium tangan).” (Ibnu Sa’ad</a:t>
            </a:r>
            <a:r>
              <a:rPr lang="id-ID" sz="1200" i="1" dirty="0" smtClean="0">
                <a:latin typeface="Candara" panose="020E0502030303020204" pitchFamily="34" charset="0"/>
                <a:cs typeface="Sakkal Majalla" panose="02000000000000000000" pitchFamily="2" charset="-78"/>
              </a:rPr>
              <a:t>, al-Thabaqat al-Kubra</a:t>
            </a:r>
            <a:r>
              <a:rPr lang="id-ID" sz="1200" dirty="0" smtClean="0">
                <a:latin typeface="Candara" panose="020E0502030303020204" pitchFamily="34" charset="0"/>
                <a:cs typeface="Sakkal Majalla" panose="02000000000000000000" pitchFamily="2" charset="-78"/>
              </a:rPr>
              <a:t>, 2/360)</a:t>
            </a:r>
          </a:p>
          <a:p>
            <a:pPr marL="0" indent="0" algn="just">
              <a:buNone/>
            </a:pPr>
            <a:r>
              <a:rPr lang="id-ID" sz="1200" dirty="0" smtClean="0">
                <a:latin typeface="Candara" panose="020E0502030303020204" pitchFamily="34" charset="0"/>
                <a:cs typeface="Sakkal Majalla" panose="02000000000000000000" pitchFamily="2" charset="-78"/>
              </a:rPr>
              <a:t>Ketika Zaid meninggal dunia dan dimakamkan, Ibnu Abbas berkata:</a:t>
            </a:r>
            <a:endParaRPr lang="id-ID" sz="1200" dirty="0">
              <a:latin typeface="Candara" panose="020E0502030303020204" pitchFamily="34" charset="0"/>
              <a:cs typeface="Sakkal Majalla" panose="02000000000000000000" pitchFamily="2" charset="-78"/>
            </a:endParaRPr>
          </a:p>
          <a:p>
            <a:pPr marL="0" indent="0" algn="just" rtl="1">
              <a:buNone/>
            </a:pPr>
            <a:r>
              <a:rPr lang="ar-SA" sz="1400" b="1" dirty="0" smtClean="0">
                <a:latin typeface="Candara" panose="020E0502030303020204" pitchFamily="34" charset="0"/>
                <a:cs typeface="Sakkal Majalla" panose="02000000000000000000" pitchFamily="2" charset="-78"/>
              </a:rPr>
              <a:t>هَكَذَا ذَهَابُ العِلْمِ، لَقَدْ دُفِنَ اليَوْمَ عِلْمٌ كَثِيْرٌ</a:t>
            </a:r>
            <a:r>
              <a:rPr lang="id-ID" sz="1400" b="1" dirty="0" smtClean="0">
                <a:latin typeface="Candara" panose="020E0502030303020204" pitchFamily="34" charset="0"/>
                <a:cs typeface="Sakkal Majalla" panose="02000000000000000000" pitchFamily="2" charset="-78"/>
              </a:rPr>
              <a:t>.</a:t>
            </a:r>
            <a:endParaRPr lang="id-ID" sz="1400" b="1" dirty="0">
              <a:latin typeface="Candara" panose="020E0502030303020204" pitchFamily="34" charset="0"/>
              <a:cs typeface="Sakkal Majalla" panose="02000000000000000000" pitchFamily="2" charset="-78"/>
            </a:endParaRPr>
          </a:p>
          <a:p>
            <a:pPr marL="0" indent="0">
              <a:buNone/>
            </a:pPr>
            <a:r>
              <a:rPr lang="id-ID" sz="1200" i="1" dirty="0" smtClean="0">
                <a:latin typeface="Candara" panose="020E0502030303020204" pitchFamily="34" charset="0"/>
              </a:rPr>
              <a:t>“Demikianlah ilmu hilang. Hari ini ilmu yang sangat banyak telah dikubur.”  </a:t>
            </a:r>
            <a:r>
              <a:rPr lang="id-ID" sz="1200" dirty="0" smtClean="0">
                <a:latin typeface="Candara" panose="020E0502030303020204" pitchFamily="34" charset="0"/>
              </a:rPr>
              <a:t>(al-Baihaqi, al-Sunan al-Kubra, 6/211)</a:t>
            </a:r>
            <a:endParaRPr lang="id-ID" sz="1200" dirty="0">
              <a:latin typeface="Candara" panose="020E0502030303020204" pitchFamily="34" charset="0"/>
            </a:endParaRPr>
          </a:p>
        </p:txBody>
      </p:sp>
    </p:spTree>
    <p:extLst>
      <p:ext uri="{BB962C8B-B14F-4D97-AF65-F5344CB8AC3E}">
        <p14:creationId xmlns:p14="http://schemas.microsoft.com/office/powerpoint/2010/main" val="300230055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a:effectLst>
            <a:reflection blurRad="6350" stA="50000" endA="300" endPos="55500" dist="50800" dir="5400000" sy="-100000" algn="bl" rotWithShape="0"/>
          </a:effectLst>
        </p:spPr>
        <p:txBody>
          <a:bodyPr>
            <a:normAutofit fontScale="90000"/>
          </a:bodyPr>
          <a:lstStyle/>
          <a:p>
            <a:r>
              <a:rPr lang="en-US" b="1" dirty="0" err="1">
                <a:solidFill>
                  <a:srgbClr val="FFC000"/>
                </a:solidFill>
                <a:latin typeface="Candara" panose="020E0502030303020204" pitchFamily="34" charset="0"/>
              </a:rPr>
              <a:t>Penghormatan</a:t>
            </a:r>
            <a:r>
              <a:rPr lang="en-US" b="1" dirty="0">
                <a:solidFill>
                  <a:srgbClr val="FFC000"/>
                </a:solidFill>
                <a:latin typeface="Candara" panose="020E0502030303020204" pitchFamily="34" charset="0"/>
              </a:rPr>
              <a:t> </a:t>
            </a:r>
            <a:r>
              <a:rPr lang="en-US" b="1" dirty="0" err="1">
                <a:solidFill>
                  <a:srgbClr val="FFC000"/>
                </a:solidFill>
                <a:latin typeface="Candara" panose="020E0502030303020204" pitchFamily="34" charset="0"/>
              </a:rPr>
              <a:t>Antar</a:t>
            </a:r>
            <a:r>
              <a:rPr lang="id-ID" b="1" dirty="0">
                <a:solidFill>
                  <a:srgbClr val="FFC000"/>
                </a:solidFill>
                <a:latin typeface="Candara" panose="020E0502030303020204" pitchFamily="34" charset="0"/>
              </a:rPr>
              <a:t> </a:t>
            </a:r>
            <a:r>
              <a:rPr lang="id-ID" b="1" dirty="0" smtClean="0">
                <a:solidFill>
                  <a:srgbClr val="FFC000"/>
                </a:solidFill>
                <a:latin typeface="Candara" panose="020E0502030303020204" pitchFamily="34" charset="0"/>
              </a:rPr>
              <a:t>Ulama</a:t>
            </a:r>
            <a:r>
              <a:rPr lang="id-ID" b="1" dirty="0">
                <a:solidFill>
                  <a:srgbClr val="FFC000"/>
                </a:solidFill>
                <a:latin typeface="Candara" panose="020E0502030303020204" pitchFamily="34" charset="0"/>
              </a:rPr>
              <a:t/>
            </a:r>
            <a:br>
              <a:rPr lang="id-ID" b="1" dirty="0">
                <a:solidFill>
                  <a:srgbClr val="FFC000"/>
                </a:solidFill>
                <a:latin typeface="Candara" panose="020E0502030303020204" pitchFamily="34" charset="0"/>
              </a:rPr>
            </a:br>
            <a:r>
              <a:rPr lang="id-ID" b="1" dirty="0">
                <a:solidFill>
                  <a:srgbClr val="FFC000"/>
                </a:solidFill>
                <a:latin typeface="Candara" panose="020E0502030303020204" pitchFamily="34" charset="0"/>
              </a:rPr>
              <a:t>Meski </a:t>
            </a:r>
            <a:r>
              <a:rPr lang="id-ID" b="1" dirty="0" smtClean="0">
                <a:solidFill>
                  <a:srgbClr val="FFC000"/>
                </a:solidFill>
                <a:latin typeface="Candara" panose="020E0502030303020204" pitchFamily="34" charset="0"/>
              </a:rPr>
              <a:t>Terjadi Perbedaan </a:t>
            </a:r>
            <a:r>
              <a:rPr lang="id-ID" b="1" dirty="0">
                <a:solidFill>
                  <a:srgbClr val="FFC000"/>
                </a:solidFill>
                <a:latin typeface="Candara" panose="020E0502030303020204" pitchFamily="34" charset="0"/>
              </a:rPr>
              <a:t>Pendapat</a:t>
            </a:r>
            <a:endParaRPr lang="id-ID" b="1" dirty="0">
              <a:solidFill>
                <a:srgbClr val="FFC000"/>
              </a:solidFill>
            </a:endParaRPr>
          </a:p>
        </p:txBody>
      </p:sp>
      <p:sp>
        <p:nvSpPr>
          <p:cNvPr id="3" name="Text Placeholder 2"/>
          <p:cNvSpPr>
            <a:spLocks noGrp="1"/>
          </p:cNvSpPr>
          <p:nvPr>
            <p:ph type="body" idx="1"/>
          </p:nvPr>
        </p:nvSpPr>
        <p:spPr>
          <a:xfrm>
            <a:off x="457200" y="1535113"/>
            <a:ext cx="4258816" cy="639762"/>
          </a:xfrm>
        </p:spPr>
        <p:txBody>
          <a:bodyPr>
            <a:normAutofit fontScale="92500"/>
          </a:bodyPr>
          <a:lstStyle/>
          <a:p>
            <a:r>
              <a:rPr lang="en-US" dirty="0">
                <a:latin typeface="Candara" panose="020E0502030303020204" pitchFamily="34" charset="0"/>
              </a:rPr>
              <a:t>Imam </a:t>
            </a:r>
            <a:r>
              <a:rPr lang="en-US" dirty="0" err="1">
                <a:latin typeface="Candara" panose="020E0502030303020204" pitchFamily="34" charset="0"/>
              </a:rPr>
              <a:t>Syafi’i</a:t>
            </a:r>
            <a:r>
              <a:rPr lang="en-US" dirty="0">
                <a:latin typeface="Candara" panose="020E0502030303020204" pitchFamily="34" charset="0"/>
              </a:rPr>
              <a:t> </a:t>
            </a:r>
            <a:r>
              <a:rPr lang="en-US" dirty="0" err="1">
                <a:latin typeface="Candara" panose="020E0502030303020204" pitchFamily="34" charset="0"/>
              </a:rPr>
              <a:t>dan</a:t>
            </a:r>
            <a:r>
              <a:rPr lang="en-US" dirty="0">
                <a:latin typeface="Candara" panose="020E0502030303020204" pitchFamily="34" charset="0"/>
              </a:rPr>
              <a:t> </a:t>
            </a:r>
            <a:r>
              <a:rPr lang="en-US" dirty="0" err="1">
                <a:latin typeface="Candara" panose="020E0502030303020204" pitchFamily="34" charset="0"/>
              </a:rPr>
              <a:t>Yunus</a:t>
            </a:r>
            <a:r>
              <a:rPr lang="en-US" dirty="0">
                <a:latin typeface="Candara" panose="020E0502030303020204" pitchFamily="34" charset="0"/>
              </a:rPr>
              <a:t> ash-</a:t>
            </a:r>
            <a:r>
              <a:rPr lang="en-US" dirty="0" err="1">
                <a:latin typeface="Candara" panose="020E0502030303020204" pitchFamily="34" charset="0"/>
              </a:rPr>
              <a:t>Shadfi</a:t>
            </a:r>
            <a:endParaRPr lang="id-ID" dirty="0"/>
          </a:p>
        </p:txBody>
      </p:sp>
      <p:sp>
        <p:nvSpPr>
          <p:cNvPr id="4" name="Content Placeholder 3"/>
          <p:cNvSpPr>
            <a:spLocks noGrp="1"/>
          </p:cNvSpPr>
          <p:nvPr>
            <p:ph sz="half" idx="2"/>
          </p:nvPr>
        </p:nvSpPr>
        <p:spPr>
          <a:xfrm>
            <a:off x="457200" y="2214016"/>
            <a:ext cx="8229600" cy="3951288"/>
          </a:xfrm>
        </p:spPr>
        <p:txBody>
          <a:bodyPr>
            <a:normAutofit lnSpcReduction="10000"/>
          </a:bodyPr>
          <a:lstStyle/>
          <a:p>
            <a:pPr marL="0" indent="0" algn="just">
              <a:buNone/>
            </a:pPr>
            <a:r>
              <a:rPr lang="id-ID" dirty="0" smtClean="0">
                <a:latin typeface="Candara" panose="020E0502030303020204" pitchFamily="34" charset="0"/>
              </a:rPr>
              <a:t>Ibnu Asakir dalam </a:t>
            </a:r>
            <a:r>
              <a:rPr lang="id-ID" i="1" dirty="0" smtClean="0">
                <a:latin typeface="Candara" panose="020E0502030303020204" pitchFamily="34" charset="0"/>
              </a:rPr>
              <a:t>Tarikh Madinah al-Dimasyq </a:t>
            </a:r>
            <a:r>
              <a:rPr lang="id-ID" dirty="0" smtClean="0">
                <a:latin typeface="Candara" panose="020E0502030303020204" pitchFamily="34" charset="0"/>
              </a:rPr>
              <a:t>(51/302) mengisahkan:</a:t>
            </a:r>
          </a:p>
          <a:p>
            <a:pPr marL="0" indent="0" algn="just" rtl="1">
              <a:buNone/>
            </a:pPr>
            <a:r>
              <a:rPr lang="ar-SA" sz="2600" b="1" dirty="0" smtClean="0">
                <a:latin typeface="Sakkal Majalla" panose="02000000000000000000" pitchFamily="2" charset="-78"/>
                <a:cs typeface="Sakkal Majalla" panose="02000000000000000000" pitchFamily="2" charset="-78"/>
              </a:rPr>
              <a:t>قَالَ يُوْنُس الصَّدْفِي</a:t>
            </a:r>
            <a:r>
              <a:rPr lang="ar-SA" sz="2600" b="1" dirty="0">
                <a:latin typeface="Sakkal Majalla" panose="02000000000000000000" pitchFamily="2" charset="-78"/>
                <a:cs typeface="Sakkal Majalla" panose="02000000000000000000" pitchFamily="2" charset="-78"/>
              </a:rPr>
              <a:t>: </a:t>
            </a:r>
            <a:r>
              <a:rPr lang="ar-SA" sz="2600" b="1" dirty="0" smtClean="0">
                <a:latin typeface="Sakkal Majalla" panose="02000000000000000000" pitchFamily="2" charset="-78"/>
                <a:cs typeface="Sakkal Majalla" panose="02000000000000000000" pitchFamily="2" charset="-78"/>
              </a:rPr>
              <a:t>مَا رَأَيْتُ أَعْقَلَ مِنَ الشَّافِعِي</a:t>
            </a:r>
            <a:r>
              <a:rPr lang="ar-SA" sz="2600" b="1" dirty="0">
                <a:latin typeface="Sakkal Majalla" panose="02000000000000000000" pitchFamily="2" charset="-78"/>
                <a:cs typeface="Sakkal Majalla" panose="02000000000000000000" pitchFamily="2" charset="-78"/>
              </a:rPr>
              <a:t>، </a:t>
            </a:r>
            <a:r>
              <a:rPr lang="ar-SA" sz="2600" b="1" dirty="0" smtClean="0">
                <a:latin typeface="Sakkal Majalla" panose="02000000000000000000" pitchFamily="2" charset="-78"/>
                <a:cs typeface="Sakkal Majalla" panose="02000000000000000000" pitchFamily="2" charset="-78"/>
              </a:rPr>
              <a:t>نَاظَرْتُهُ يَوْماً فِي مَسْأَلَةٍ، ثُمَّ افْتَرَقْنَا</a:t>
            </a:r>
            <a:r>
              <a:rPr lang="ar-SA" sz="2600" b="1" dirty="0">
                <a:latin typeface="Sakkal Majalla" panose="02000000000000000000" pitchFamily="2" charset="-78"/>
                <a:cs typeface="Sakkal Majalla" panose="02000000000000000000" pitchFamily="2" charset="-78"/>
              </a:rPr>
              <a:t>، </a:t>
            </a:r>
            <a:r>
              <a:rPr lang="ar-SA" sz="2600" b="1" dirty="0" smtClean="0">
                <a:latin typeface="Sakkal Majalla" panose="02000000000000000000" pitchFamily="2" charset="-78"/>
                <a:cs typeface="Sakkal Majalla" panose="02000000000000000000" pitchFamily="2" charset="-78"/>
              </a:rPr>
              <a:t>وَلَقِيَنِي</a:t>
            </a:r>
            <a:r>
              <a:rPr lang="ar-SA" sz="2600" b="1" dirty="0">
                <a:latin typeface="Sakkal Majalla" panose="02000000000000000000" pitchFamily="2" charset="-78"/>
                <a:cs typeface="Sakkal Majalla" panose="02000000000000000000" pitchFamily="2" charset="-78"/>
              </a:rPr>
              <a:t>، </a:t>
            </a:r>
            <a:r>
              <a:rPr lang="ar-SA" sz="2600" b="1" dirty="0" smtClean="0">
                <a:latin typeface="Sakkal Majalla" panose="02000000000000000000" pitchFamily="2" charset="-78"/>
                <a:cs typeface="Sakkal Majalla" panose="02000000000000000000" pitchFamily="2" charset="-78"/>
              </a:rPr>
              <a:t>فَأَخَذَ بِيَدِي ثُمَّ قَالَ: يَا أَبَا مُوْسَى</a:t>
            </a:r>
            <a:r>
              <a:rPr lang="ar-SA" sz="2600" b="1" dirty="0">
                <a:latin typeface="Sakkal Majalla" panose="02000000000000000000" pitchFamily="2" charset="-78"/>
                <a:cs typeface="Sakkal Majalla" panose="02000000000000000000" pitchFamily="2" charset="-78"/>
              </a:rPr>
              <a:t>، </a:t>
            </a:r>
            <a:r>
              <a:rPr lang="ar-SA" sz="2600" b="1" dirty="0" smtClean="0">
                <a:latin typeface="Sakkal Majalla" panose="02000000000000000000" pitchFamily="2" charset="-78"/>
                <a:cs typeface="Sakkal Majalla" panose="02000000000000000000" pitchFamily="2" charset="-78"/>
              </a:rPr>
              <a:t>أَلاَ يَسْتَقِيْمُ أَنْ نَكُوْنَ إِخْوَاناً وَإِنْ لَمْ نَتَّفِقْ فِي مَسْأَلَةٍ</a:t>
            </a:r>
            <a:r>
              <a:rPr lang="id-ID" sz="2600" b="1" dirty="0" smtClean="0">
                <a:latin typeface="Sakkal Majalla" panose="02000000000000000000" pitchFamily="2" charset="-78"/>
                <a:cs typeface="Sakkal Majalla" panose="02000000000000000000" pitchFamily="2" charset="-78"/>
              </a:rPr>
              <a:t>.</a:t>
            </a:r>
          </a:p>
          <a:p>
            <a:pPr marL="0" indent="0" algn="just">
              <a:buNone/>
            </a:pPr>
            <a:r>
              <a:rPr lang="id-ID" i="1" dirty="0" smtClean="0">
                <a:latin typeface="Candara" panose="020E0502030303020204" pitchFamily="34" charset="0"/>
              </a:rPr>
              <a:t>Yunus as-Shadfi berkata, “Aku tidak melihat orang yang lebih berakal dari al-Syafi’i. Aku berdebat ilmiah dengannya pada suatu hari tentang suatu masalah. Kemudian kami berpisah. Ia menemuiku, memegang tanganku dan berkata, ‘Wahai Abu Musa, apakah tidak boleh kita menjadi saudara meskipun kita tidak sepakat mengenai suatu masalah?</a:t>
            </a:r>
            <a:endParaRPr lang="id-ID" i="1" dirty="0">
              <a:latin typeface="Candara" panose="020E0502030303020204" pitchFamily="34" charset="0"/>
            </a:endParaRPr>
          </a:p>
        </p:txBody>
      </p:sp>
    </p:spTree>
    <p:extLst>
      <p:ext uri="{BB962C8B-B14F-4D97-AF65-F5344CB8AC3E}">
        <p14:creationId xmlns:p14="http://schemas.microsoft.com/office/powerpoint/2010/main" val="25611999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a:effectLst>
            <a:reflection blurRad="6350" stA="50000" endA="300" endPos="55500" dist="50800" dir="5400000" sy="-100000" algn="bl" rotWithShape="0"/>
          </a:effectLst>
        </p:spPr>
        <p:txBody>
          <a:bodyPr>
            <a:normAutofit fontScale="90000"/>
          </a:bodyPr>
          <a:lstStyle/>
          <a:p>
            <a:r>
              <a:rPr lang="en-US" b="1" dirty="0" err="1">
                <a:solidFill>
                  <a:srgbClr val="FFC000"/>
                </a:solidFill>
                <a:latin typeface="Candara" panose="020E0502030303020204" pitchFamily="34" charset="0"/>
              </a:rPr>
              <a:t>Penghormatan</a:t>
            </a:r>
            <a:r>
              <a:rPr lang="en-US" b="1" dirty="0">
                <a:solidFill>
                  <a:srgbClr val="FFC000"/>
                </a:solidFill>
                <a:latin typeface="Candara" panose="020E0502030303020204" pitchFamily="34" charset="0"/>
              </a:rPr>
              <a:t> </a:t>
            </a:r>
            <a:r>
              <a:rPr lang="en-US" b="1" dirty="0" err="1">
                <a:solidFill>
                  <a:srgbClr val="FFC000"/>
                </a:solidFill>
                <a:latin typeface="Candara" panose="020E0502030303020204" pitchFamily="34" charset="0"/>
              </a:rPr>
              <a:t>Antar</a:t>
            </a:r>
            <a:r>
              <a:rPr lang="id-ID" b="1" dirty="0">
                <a:solidFill>
                  <a:srgbClr val="FFC000"/>
                </a:solidFill>
                <a:latin typeface="Candara" panose="020E0502030303020204" pitchFamily="34" charset="0"/>
              </a:rPr>
              <a:t> Ulama</a:t>
            </a:r>
            <a:br>
              <a:rPr lang="id-ID" b="1" dirty="0">
                <a:solidFill>
                  <a:srgbClr val="FFC000"/>
                </a:solidFill>
                <a:latin typeface="Candara" panose="020E0502030303020204" pitchFamily="34" charset="0"/>
              </a:rPr>
            </a:br>
            <a:r>
              <a:rPr lang="id-ID" b="1" dirty="0">
                <a:solidFill>
                  <a:srgbClr val="FFC000"/>
                </a:solidFill>
                <a:latin typeface="Candara" panose="020E0502030303020204" pitchFamily="34" charset="0"/>
              </a:rPr>
              <a:t>Meski Terjadi Perbedaan Pendapat</a:t>
            </a:r>
            <a:endParaRPr lang="id-ID" b="1" dirty="0">
              <a:solidFill>
                <a:srgbClr val="FFC000"/>
              </a:solidFill>
            </a:endParaRPr>
          </a:p>
        </p:txBody>
      </p:sp>
      <p:sp>
        <p:nvSpPr>
          <p:cNvPr id="3" name="Text Placeholder 2"/>
          <p:cNvSpPr>
            <a:spLocks noGrp="1"/>
          </p:cNvSpPr>
          <p:nvPr>
            <p:ph type="body" idx="1"/>
          </p:nvPr>
        </p:nvSpPr>
        <p:spPr>
          <a:xfrm>
            <a:off x="457200" y="1535113"/>
            <a:ext cx="4762872" cy="639762"/>
          </a:xfrm>
        </p:spPr>
        <p:txBody>
          <a:bodyPr>
            <a:normAutofit/>
          </a:bodyPr>
          <a:lstStyle/>
          <a:p>
            <a:r>
              <a:rPr lang="en-US" dirty="0" err="1" smtClean="0">
                <a:latin typeface="Candara" panose="020E0502030303020204" pitchFamily="34" charset="0"/>
              </a:rPr>
              <a:t>Ulama</a:t>
            </a:r>
            <a:r>
              <a:rPr lang="en-US" dirty="0" smtClean="0">
                <a:latin typeface="Candara" panose="020E0502030303020204" pitchFamily="34" charset="0"/>
              </a:rPr>
              <a:t> Ahli </a:t>
            </a:r>
            <a:r>
              <a:rPr lang="en-US" dirty="0" err="1">
                <a:latin typeface="Candara" panose="020E0502030303020204" pitchFamily="34" charset="0"/>
              </a:rPr>
              <a:t>Hadits</a:t>
            </a:r>
            <a:r>
              <a:rPr lang="en-US" dirty="0">
                <a:latin typeface="Candara" panose="020E0502030303020204" pitchFamily="34" charset="0"/>
              </a:rPr>
              <a:t> </a:t>
            </a:r>
            <a:r>
              <a:rPr lang="en-US" dirty="0" err="1">
                <a:latin typeface="Candara" panose="020E0502030303020204" pitchFamily="34" charset="0"/>
              </a:rPr>
              <a:t>dan</a:t>
            </a:r>
            <a:r>
              <a:rPr lang="en-US" dirty="0">
                <a:latin typeface="Candara" panose="020E0502030303020204" pitchFamily="34" charset="0"/>
              </a:rPr>
              <a:t> Ahli </a:t>
            </a:r>
            <a:r>
              <a:rPr lang="en-US" dirty="0" err="1">
                <a:latin typeface="Candara" panose="020E0502030303020204" pitchFamily="34" charset="0"/>
              </a:rPr>
              <a:t>Rakyi</a:t>
            </a:r>
            <a:endParaRPr lang="id-ID" dirty="0"/>
          </a:p>
        </p:txBody>
      </p:sp>
      <p:sp>
        <p:nvSpPr>
          <p:cNvPr id="4" name="Content Placeholder 3"/>
          <p:cNvSpPr>
            <a:spLocks noGrp="1"/>
          </p:cNvSpPr>
          <p:nvPr>
            <p:ph sz="half" idx="2"/>
          </p:nvPr>
        </p:nvSpPr>
        <p:spPr>
          <a:xfrm>
            <a:off x="457200" y="2214016"/>
            <a:ext cx="8229600" cy="3951288"/>
          </a:xfrm>
        </p:spPr>
        <p:txBody>
          <a:bodyPr>
            <a:normAutofit fontScale="40000" lnSpcReduction="20000"/>
          </a:bodyPr>
          <a:lstStyle/>
          <a:p>
            <a:pPr marL="0" indent="0">
              <a:buNone/>
            </a:pPr>
            <a:r>
              <a:rPr lang="en-US" dirty="0" smtClean="0"/>
              <a:t>T</a:t>
            </a:r>
            <a:r>
              <a:rPr lang="id-ID" dirty="0" smtClean="0"/>
              <a:t>erjadi  </a:t>
            </a:r>
            <a:r>
              <a:rPr lang="id-ID" dirty="0"/>
              <a:t>polemik antara Ahli Hadits dengan Ahli Ra’yi </a:t>
            </a:r>
            <a:r>
              <a:rPr lang="en-US" dirty="0"/>
              <a:t>(</a:t>
            </a:r>
            <a:r>
              <a:rPr lang="id-ID" dirty="0"/>
              <a:t>gerakan pemikiran keislaman berpusat di Baghdad, Irak, yang dalam mengambil sebuah fatwa terhadap ilmu fiqih lebih dominan berpikir dengan akal dari pada </a:t>
            </a:r>
            <a:r>
              <a:rPr lang="id-ID" dirty="0" smtClean="0"/>
              <a:t>hadits</a:t>
            </a:r>
            <a:r>
              <a:rPr lang="en-US" dirty="0" smtClean="0"/>
              <a:t>).</a:t>
            </a:r>
            <a:r>
              <a:rPr lang="id-ID" dirty="0" smtClean="0"/>
              <a:t> Namun saat Abu Hanifah (dari Ahli Ra’yi) meninggal dunia, seorang ulama dari Ahli Hadits, Syu’bah, berkata:</a:t>
            </a:r>
            <a:endParaRPr lang="id-ID" sz="4000" b="1" dirty="0">
              <a:latin typeface="Sakkal Majalla" panose="02000000000000000000" pitchFamily="2" charset="-78"/>
              <a:cs typeface="Sakkal Majalla" panose="02000000000000000000" pitchFamily="2" charset="-78"/>
            </a:endParaRPr>
          </a:p>
          <a:p>
            <a:pPr marL="0" indent="0" algn="r" rtl="1">
              <a:buNone/>
            </a:pPr>
            <a:r>
              <a:rPr lang="en-US" sz="4000" b="1" dirty="0">
                <a:latin typeface="Sakkal Majalla" panose="02000000000000000000" pitchFamily="2" charset="-78"/>
                <a:cs typeface="Sakkal Majalla" panose="02000000000000000000" pitchFamily="2" charset="-78"/>
              </a:rPr>
              <a:t> </a:t>
            </a:r>
            <a:r>
              <a:rPr lang="ar-SA" sz="4000" b="1" dirty="0" smtClean="0">
                <a:latin typeface="Sakkal Majalla" panose="02000000000000000000" pitchFamily="2" charset="-78"/>
                <a:cs typeface="Sakkal Majalla" panose="02000000000000000000" pitchFamily="2" charset="-78"/>
              </a:rPr>
              <a:t>لَقَدْ ذَهَبَ مَعَهُ فِقْهُ الكُوْفَةِ، تَفَضَّلَ اللهُ عَلَيْهِ وَعَلَيْنَا بِرَحْمَتِهِ</a:t>
            </a:r>
            <a:r>
              <a:rPr lang="id-ID" sz="4000" b="1" dirty="0" smtClean="0">
                <a:latin typeface="Sakkal Majalla" panose="02000000000000000000" pitchFamily="2" charset="-78"/>
                <a:cs typeface="Sakkal Majalla" panose="02000000000000000000" pitchFamily="2" charset="-78"/>
              </a:rPr>
              <a:t>.</a:t>
            </a:r>
            <a:endParaRPr lang="id-ID" sz="4000" b="1" dirty="0">
              <a:latin typeface="Sakkal Majalla" panose="02000000000000000000" pitchFamily="2" charset="-78"/>
              <a:cs typeface="Sakkal Majalla" panose="02000000000000000000" pitchFamily="2" charset="-78"/>
            </a:endParaRPr>
          </a:p>
          <a:p>
            <a:pPr marL="0" indent="0" algn="just">
              <a:buNone/>
            </a:pPr>
            <a:endParaRPr lang="id-ID" sz="3300" dirty="0" smtClean="0">
              <a:latin typeface="Candara" panose="020E0502030303020204" pitchFamily="34" charset="0"/>
            </a:endParaRPr>
          </a:p>
          <a:p>
            <a:pPr marL="0" indent="0" algn="just">
              <a:buNone/>
            </a:pPr>
            <a:r>
              <a:rPr lang="id-ID" sz="2500" i="1" dirty="0" smtClean="0">
                <a:latin typeface="Candara" panose="020E0502030303020204" pitchFamily="34" charset="0"/>
              </a:rPr>
              <a:t>“Telah pergi bersama beliau fikih Kufah. Semoga Allah berkenan merahmati beliau dan kita semua.”</a:t>
            </a:r>
            <a:r>
              <a:rPr lang="id-ID" sz="2500" dirty="0" smtClean="0">
                <a:latin typeface="Candara" panose="020E0502030303020204" pitchFamily="34" charset="0"/>
              </a:rPr>
              <a:t> (Ibn </a:t>
            </a:r>
            <a:r>
              <a:rPr lang="id-ID" sz="2500" dirty="0">
                <a:latin typeface="Candara" panose="020E0502030303020204" pitchFamily="34" charset="0"/>
              </a:rPr>
              <a:t>Abdi </a:t>
            </a:r>
            <a:r>
              <a:rPr lang="id-ID" sz="2500" dirty="0" smtClean="0">
                <a:latin typeface="Candara" panose="020E0502030303020204" pitchFamily="34" charset="0"/>
              </a:rPr>
              <a:t>al-Barr, </a:t>
            </a:r>
            <a:r>
              <a:rPr lang="id-ID" sz="2500" i="1" dirty="0" smtClean="0">
                <a:latin typeface="Candara" panose="020E0502030303020204" pitchFamily="34" charset="0"/>
              </a:rPr>
              <a:t>al-Intiqa</a:t>
            </a:r>
            <a:r>
              <a:rPr lang="id-ID" sz="2500" dirty="0">
                <a:latin typeface="Candara" panose="020E0502030303020204" pitchFamily="34" charset="0"/>
              </a:rPr>
              <a:t>, hal. </a:t>
            </a:r>
            <a:r>
              <a:rPr lang="id-ID" sz="2500" dirty="0" smtClean="0">
                <a:latin typeface="Candara" panose="020E0502030303020204" pitchFamily="34" charset="0"/>
              </a:rPr>
              <a:t>126)</a:t>
            </a:r>
            <a:endParaRPr lang="id-ID" sz="2500" dirty="0">
              <a:latin typeface="Candara" panose="020E0502030303020204" pitchFamily="34" charset="0"/>
            </a:endParaRPr>
          </a:p>
          <a:p>
            <a:pPr marL="0" indent="0" algn="just">
              <a:buNone/>
            </a:pPr>
            <a:r>
              <a:rPr lang="id-ID" sz="3300" dirty="0" smtClean="0">
                <a:latin typeface="Candara" panose="020E0502030303020204" pitchFamily="34" charset="0"/>
              </a:rPr>
              <a:t>Imam Syafi’i juga memuji Imam Abu Hanifah:</a:t>
            </a:r>
          </a:p>
          <a:p>
            <a:pPr marL="0" indent="0" algn="just" rtl="1">
              <a:buNone/>
            </a:pPr>
            <a:r>
              <a:rPr lang="ar-SA" sz="4000" b="1" dirty="0" smtClean="0">
                <a:latin typeface="Sakkal Majalla" panose="02000000000000000000" pitchFamily="2" charset="-78"/>
                <a:cs typeface="Sakkal Majalla" panose="02000000000000000000" pitchFamily="2" charset="-78"/>
              </a:rPr>
              <a:t>النَّاسُ فِي الفِقْهِ عِيَالٌ عَلَى أَبِي حَنِيْفَةَ</a:t>
            </a:r>
            <a:endParaRPr lang="id-ID" sz="4000" b="1" dirty="0">
              <a:latin typeface="Sakkal Majalla" panose="02000000000000000000" pitchFamily="2" charset="-78"/>
              <a:cs typeface="Sakkal Majalla" panose="02000000000000000000" pitchFamily="2" charset="-78"/>
            </a:endParaRPr>
          </a:p>
          <a:p>
            <a:pPr marL="0" indent="0" algn="just">
              <a:buNone/>
            </a:pPr>
            <a:r>
              <a:rPr lang="id-ID" sz="2900" i="1" dirty="0">
                <a:latin typeface="Candara" panose="020E0502030303020204" pitchFamily="34" charset="0"/>
              </a:rPr>
              <a:t>Dalam fiqih, manusia (para ulama) adalah satu keluarga dengan Abu Hanifah. </a:t>
            </a:r>
            <a:r>
              <a:rPr lang="id-ID" sz="2900" i="1" dirty="0" smtClean="0">
                <a:latin typeface="Candara" panose="020E0502030303020204" pitchFamily="34" charset="0"/>
              </a:rPr>
              <a:t>(Siyar A’lam al-Nubala,</a:t>
            </a:r>
            <a:r>
              <a:rPr lang="id-ID" sz="2900" dirty="0" smtClean="0">
                <a:latin typeface="Candara" panose="020E0502030303020204" pitchFamily="34" charset="0"/>
              </a:rPr>
              <a:t> 6/403)</a:t>
            </a:r>
          </a:p>
          <a:p>
            <a:pPr marL="0" indent="0" algn="just">
              <a:buNone/>
            </a:pPr>
            <a:r>
              <a:rPr lang="id-ID" sz="3200" dirty="0">
                <a:latin typeface="Candara" panose="020E0502030303020204" pitchFamily="34" charset="0"/>
              </a:rPr>
              <a:t>Dalam </a:t>
            </a:r>
            <a:r>
              <a:rPr lang="id-ID" sz="3200" i="1" dirty="0" smtClean="0">
                <a:latin typeface="Candara" panose="020E0502030303020204" pitchFamily="34" charset="0"/>
              </a:rPr>
              <a:t>Thabaqat al-Hanafiyah</a:t>
            </a:r>
            <a:r>
              <a:rPr lang="id-ID" sz="3200" dirty="0" smtClean="0">
                <a:latin typeface="Candara" panose="020E0502030303020204" pitchFamily="34" charset="0"/>
              </a:rPr>
              <a:t> (1/433) dijelaskan:</a:t>
            </a:r>
            <a:endParaRPr lang="id-ID" sz="3200" dirty="0">
              <a:latin typeface="Candara" panose="020E0502030303020204" pitchFamily="34" charset="0"/>
            </a:endParaRPr>
          </a:p>
          <a:p>
            <a:pPr marL="0" indent="0" algn="just" rtl="1">
              <a:buNone/>
            </a:pPr>
            <a:r>
              <a:rPr lang="ar-SA" sz="3300" dirty="0" smtClean="0">
                <a:latin typeface="Candara" panose="020E0502030303020204" pitchFamily="34" charset="0"/>
              </a:rPr>
              <a:t>وَصَلَّى الإِمَاُم الشَّافِعِي الصُّبْحَ فِي مَسْجِدِ أَبِي حَنِيْفَةَ فَلَمْ يَقْنُتْ وَلَمْ يَجهر </a:t>
            </a:r>
            <a:r>
              <a:rPr lang="ar-SA" sz="3300" dirty="0">
                <a:latin typeface="Candara" panose="020E0502030303020204" pitchFamily="34" charset="0"/>
              </a:rPr>
              <a:t>ببسم الله تأدباً مع أبي حنيفة رحمهما الله </a:t>
            </a:r>
            <a:r>
              <a:rPr lang="ar-SA" sz="3300" dirty="0" smtClean="0">
                <a:latin typeface="Candara" panose="020E0502030303020204" pitchFamily="34" charset="0"/>
              </a:rPr>
              <a:t>تعالى</a:t>
            </a:r>
            <a:r>
              <a:rPr lang="id-ID" sz="3300" dirty="0" smtClean="0">
                <a:latin typeface="Candara" panose="020E0502030303020204" pitchFamily="34" charset="0"/>
              </a:rPr>
              <a:t>.</a:t>
            </a:r>
          </a:p>
          <a:p>
            <a:pPr marL="0" indent="0" algn="just">
              <a:buNone/>
            </a:pPr>
            <a:r>
              <a:rPr lang="id-ID" sz="3300" i="1" dirty="0" smtClean="0">
                <a:latin typeface="Candara" panose="020E0502030303020204" pitchFamily="34" charset="0"/>
              </a:rPr>
              <a:t>Imam Syafi’i melaksanakan shalat Subuh di Masjid Abu Hanifah. Beliau tidak berqunut dan tidak mengeraskan bacaan basmalah, untuk menghormati Abu Hanifah – rahimahummallahu Ta’ala.</a:t>
            </a:r>
          </a:p>
          <a:p>
            <a:pPr marL="0" indent="0" algn="just">
              <a:buNone/>
            </a:pPr>
            <a:r>
              <a:rPr lang="id-ID" sz="3300" dirty="0" smtClean="0">
                <a:latin typeface="Candara" panose="020E0502030303020204" pitchFamily="34" charset="0"/>
              </a:rPr>
              <a:t>Al-Qurthubi dalam </a:t>
            </a:r>
            <a:r>
              <a:rPr lang="id-ID" sz="3300" i="1" dirty="0" smtClean="0">
                <a:latin typeface="Candara" panose="020E0502030303020204" pitchFamily="34" charset="0"/>
              </a:rPr>
              <a:t>al-Jami’ li Ahkam al-Qur’an </a:t>
            </a:r>
            <a:r>
              <a:rPr lang="id-ID" sz="3300" dirty="0" smtClean="0">
                <a:latin typeface="Candara" panose="020E0502030303020204" pitchFamily="34" charset="0"/>
              </a:rPr>
              <a:t>(23/275) menjelaskan:</a:t>
            </a:r>
          </a:p>
          <a:p>
            <a:pPr marL="0" indent="0" algn="just" rtl="1">
              <a:buNone/>
            </a:pPr>
            <a:r>
              <a:rPr lang="ar-SA" sz="4000" b="1" dirty="0" smtClean="0">
                <a:latin typeface="Sakkal Majalla" panose="02000000000000000000" pitchFamily="2" charset="-78"/>
                <a:cs typeface="Sakkal Majalla" panose="02000000000000000000" pitchFamily="2" charset="-78"/>
              </a:rPr>
              <a:t>كان </a:t>
            </a:r>
            <a:r>
              <a:rPr lang="ar-SA" sz="4000" b="1" dirty="0">
                <a:latin typeface="Sakkal Majalla" panose="02000000000000000000" pitchFamily="2" charset="-78"/>
                <a:cs typeface="Sakkal Majalla" panose="02000000000000000000" pitchFamily="2" charset="-78"/>
              </a:rPr>
              <a:t>أبو حنيفة وأصحابه والشافعي وغيرهم يصلون خلف أئمة أهل المدينة من المالكية وإن كانوا لا يقرأون البسملة لا سراً ولا جهراً، وصلى أبو يوسف خلف الرشيد وقد احتجم وأفتاه مالك بأنه لا يتوضأ فصلى خلفه أبو يوسف ولم </a:t>
            </a:r>
            <a:r>
              <a:rPr lang="ar-SA" sz="4000" b="1" dirty="0" smtClean="0">
                <a:latin typeface="Sakkal Majalla" panose="02000000000000000000" pitchFamily="2" charset="-78"/>
                <a:cs typeface="Sakkal Majalla" panose="02000000000000000000" pitchFamily="2" charset="-78"/>
              </a:rPr>
              <a:t>يعد</a:t>
            </a:r>
            <a:r>
              <a:rPr lang="id-ID" sz="4000" b="1" dirty="0" smtClean="0">
                <a:latin typeface="Sakkal Majalla" panose="02000000000000000000" pitchFamily="2" charset="-78"/>
                <a:cs typeface="Sakkal Majalla" panose="02000000000000000000" pitchFamily="2" charset="-78"/>
              </a:rPr>
              <a:t>.</a:t>
            </a:r>
          </a:p>
          <a:p>
            <a:pPr marL="0" indent="0" algn="just">
              <a:buNone/>
            </a:pPr>
            <a:r>
              <a:rPr lang="id-ID" sz="3300" i="1" dirty="0" smtClean="0">
                <a:latin typeface="Candara" panose="020E0502030303020204" pitchFamily="34" charset="0"/>
              </a:rPr>
              <a:t>Abu Hanifah dan ulama pengikut beliau, serta al-Syafi’i dan lainnya melaksanakan shalat di belakang para imam penduduk kota Madinah dari madzhab Maliki, meski mereka tidak membaca basmalah, baik pelan maupun keras. Abu Yusuf melaksanakan shalat di belakang al-Rasyid yang baru dibekam. Sebelumnya, Malik memberin fatwa pada al-Rasyid bahwa ia tak perlu berwudhu kembali. Abu Yusuf shalat menjadi makumnya dan ia tak mengulang shalatnya.</a:t>
            </a:r>
            <a:endParaRPr lang="id-ID" sz="3300" i="1" dirty="0">
              <a:latin typeface="Candara" panose="020E0502030303020204" pitchFamily="34" charset="0"/>
            </a:endParaRPr>
          </a:p>
          <a:p>
            <a:pPr marL="0" indent="0" algn="just" rtl="1">
              <a:buNone/>
            </a:pPr>
            <a:endParaRPr lang="id-ID" sz="3300" dirty="0">
              <a:latin typeface="Candara" panose="020E0502030303020204" pitchFamily="34" charset="0"/>
            </a:endParaRPr>
          </a:p>
        </p:txBody>
      </p:sp>
    </p:spTree>
    <p:extLst>
      <p:ext uri="{BB962C8B-B14F-4D97-AF65-F5344CB8AC3E}">
        <p14:creationId xmlns:p14="http://schemas.microsoft.com/office/powerpoint/2010/main" val="15560356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0468"/>
            <a:ext cx="8229600" cy="1143000"/>
          </a:xfrm>
        </p:spPr>
        <p:txBody>
          <a:bodyPr>
            <a:normAutofit fontScale="90000"/>
          </a:bodyPr>
          <a:lstStyle/>
          <a:p>
            <a:r>
              <a:rPr lang="en-US" b="1" dirty="0" smtClean="0">
                <a:solidFill>
                  <a:srgbClr val="C00000"/>
                </a:solidFill>
                <a:latin typeface="Candara" panose="020E0502030303020204" pitchFamily="34" charset="0"/>
              </a:rPr>
              <a:t>		</a:t>
            </a:r>
            <a:r>
              <a:rPr lang="en-US" b="1" dirty="0" err="1" smtClean="0">
                <a:solidFill>
                  <a:srgbClr val="C00000"/>
                </a:solidFill>
                <a:latin typeface="Candara" panose="020E0502030303020204" pitchFamily="34" charset="0"/>
              </a:rPr>
              <a:t>Dicari</a:t>
            </a:r>
            <a:r>
              <a:rPr lang="en-US" b="1" dirty="0" smtClean="0">
                <a:solidFill>
                  <a:srgbClr val="C00000"/>
                </a:solidFill>
                <a:latin typeface="Candara" panose="020E0502030303020204" pitchFamily="34" charset="0"/>
              </a:rPr>
              <a:t> </a:t>
            </a:r>
            <a:r>
              <a:rPr lang="en-US" b="1" dirty="0" err="1" smtClean="0">
                <a:solidFill>
                  <a:srgbClr val="C00000"/>
                </a:solidFill>
                <a:latin typeface="Candara" panose="020E0502030303020204" pitchFamily="34" charset="0"/>
              </a:rPr>
              <a:t>Segera</a:t>
            </a:r>
            <a:r>
              <a:rPr lang="en-US" b="1" dirty="0" smtClean="0">
                <a:solidFill>
                  <a:srgbClr val="C00000"/>
                </a:solidFill>
                <a:latin typeface="Candara" panose="020E0502030303020204" pitchFamily="34" charset="0"/>
              </a:rPr>
              <a:t> </a:t>
            </a:r>
            <a:r>
              <a:rPr lang="en-US" b="1" dirty="0" err="1" smtClean="0">
                <a:solidFill>
                  <a:srgbClr val="C00000"/>
                </a:solidFill>
                <a:latin typeface="Candara" panose="020E0502030303020204" pitchFamily="34" charset="0"/>
              </a:rPr>
              <a:t>Pihak</a:t>
            </a:r>
            <a:r>
              <a:rPr lang="en-US" b="1" dirty="0" smtClean="0">
                <a:solidFill>
                  <a:srgbClr val="C00000"/>
                </a:solidFill>
                <a:latin typeface="Candara" panose="020E0502030303020204" pitchFamily="34" charset="0"/>
              </a:rPr>
              <a:t> </a:t>
            </a:r>
            <a:r>
              <a:rPr lang="en-US" b="1" dirty="0" err="1" smtClean="0">
                <a:solidFill>
                  <a:srgbClr val="C00000"/>
                </a:solidFill>
                <a:latin typeface="Candara" panose="020E0502030303020204" pitchFamily="34" charset="0"/>
              </a:rPr>
              <a:t>Ketiga</a:t>
            </a:r>
            <a:r>
              <a:rPr lang="en-US" b="1" dirty="0">
                <a:solidFill>
                  <a:srgbClr val="C00000"/>
                </a:solidFill>
                <a:latin typeface="Candara" panose="020E0502030303020204" pitchFamily="34" charset="0"/>
              </a:rPr>
              <a:t>!</a:t>
            </a:r>
            <a:endParaRPr lang="id-ID" dirty="0">
              <a:solidFill>
                <a:srgbClr val="C00000"/>
              </a:solidFill>
            </a:endParaRPr>
          </a:p>
        </p:txBody>
      </p:sp>
      <p:sp>
        <p:nvSpPr>
          <p:cNvPr id="3" name="Text Placeholder 2"/>
          <p:cNvSpPr>
            <a:spLocks noGrp="1"/>
          </p:cNvSpPr>
          <p:nvPr>
            <p:ph type="body" idx="1"/>
          </p:nvPr>
        </p:nvSpPr>
        <p:spPr>
          <a:xfrm>
            <a:off x="457199" y="1535113"/>
            <a:ext cx="6707089" cy="639762"/>
          </a:xfrm>
        </p:spPr>
        <p:txBody>
          <a:bodyPr>
            <a:noAutofit/>
          </a:bodyPr>
          <a:lstStyle/>
          <a:p>
            <a:r>
              <a:rPr lang="en-US" dirty="0" err="1" smtClean="0">
                <a:latin typeface="Candara" panose="020E0502030303020204" pitchFamily="34" charset="0"/>
              </a:rPr>
              <a:t>Karena</a:t>
            </a:r>
            <a:r>
              <a:rPr lang="en-US" dirty="0" smtClean="0">
                <a:latin typeface="Candara" panose="020E0502030303020204" pitchFamily="34" charset="0"/>
              </a:rPr>
              <a:t> </a:t>
            </a:r>
            <a:r>
              <a:rPr lang="en-US" dirty="0" err="1" smtClean="0">
                <a:latin typeface="Candara" panose="020E0502030303020204" pitchFamily="34" charset="0"/>
              </a:rPr>
              <a:t>Tidak</a:t>
            </a:r>
            <a:r>
              <a:rPr lang="en-US" dirty="0" smtClean="0">
                <a:latin typeface="Candara" panose="020E0502030303020204" pitchFamily="34" charset="0"/>
              </a:rPr>
              <a:t> </a:t>
            </a:r>
            <a:r>
              <a:rPr lang="en-US" dirty="0" err="1" smtClean="0">
                <a:latin typeface="Candara" panose="020E0502030303020204" pitchFamily="34" charset="0"/>
              </a:rPr>
              <a:t>Hanya</a:t>
            </a:r>
            <a:r>
              <a:rPr lang="en-US" dirty="0" smtClean="0">
                <a:latin typeface="Candara" panose="020E0502030303020204" pitchFamily="34" charset="0"/>
              </a:rPr>
              <a:t> Ada </a:t>
            </a:r>
            <a:r>
              <a:rPr lang="en-US" dirty="0" err="1" smtClean="0">
                <a:latin typeface="Candara" panose="020E0502030303020204" pitchFamily="34" charset="0"/>
              </a:rPr>
              <a:t>Dua</a:t>
            </a:r>
            <a:r>
              <a:rPr lang="en-US" dirty="0" smtClean="0">
                <a:latin typeface="Candara" panose="020E0502030303020204" pitchFamily="34" charset="0"/>
              </a:rPr>
              <a:t> </a:t>
            </a:r>
            <a:r>
              <a:rPr lang="en-US" dirty="0" err="1" smtClean="0">
                <a:latin typeface="Candara" panose="020E0502030303020204" pitchFamily="34" charset="0"/>
              </a:rPr>
              <a:t>dalam</a:t>
            </a:r>
            <a:r>
              <a:rPr lang="en-US" dirty="0" smtClean="0">
                <a:latin typeface="Candara" panose="020E0502030303020204" pitchFamily="34" charset="0"/>
              </a:rPr>
              <a:t> </a:t>
            </a:r>
            <a:r>
              <a:rPr lang="en-US" dirty="0" err="1" smtClean="0">
                <a:latin typeface="Candara" panose="020E0502030303020204" pitchFamily="34" charset="0"/>
              </a:rPr>
              <a:t>Berseteru</a:t>
            </a:r>
            <a:r>
              <a:rPr lang="en-US" dirty="0" smtClean="0">
                <a:latin typeface="Candara" panose="020E0502030303020204" pitchFamily="34" charset="0"/>
              </a:rPr>
              <a:t> …</a:t>
            </a:r>
            <a:endParaRPr lang="id-ID" dirty="0">
              <a:latin typeface="Candara" panose="020E0502030303020204" pitchFamily="34" charset="0"/>
            </a:endParaRP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3720886706"/>
              </p:ext>
            </p:extLst>
          </p:nvPr>
        </p:nvGraphicFramePr>
        <p:xfrm>
          <a:off x="721816" y="2465810"/>
          <a:ext cx="4690864" cy="720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extLst>
              <p:ext uri="{D42A27DB-BD31-4B8C-83A1-F6EECF244321}">
                <p14:modId xmlns:p14="http://schemas.microsoft.com/office/powerpoint/2010/main" val="4127672141"/>
              </p:ext>
            </p:extLst>
          </p:nvPr>
        </p:nvGraphicFramePr>
        <p:xfrm>
          <a:off x="6276528" y="2393802"/>
          <a:ext cx="2039888" cy="7920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9" name="Group 8"/>
          <p:cNvGrpSpPr/>
          <p:nvPr/>
        </p:nvGrpSpPr>
        <p:grpSpPr>
          <a:xfrm>
            <a:off x="5556448" y="2387961"/>
            <a:ext cx="639023" cy="848319"/>
            <a:chOff x="2150055" y="117773"/>
            <a:chExt cx="414197" cy="484533"/>
          </a:xfrm>
        </p:grpSpPr>
        <p:sp>
          <p:nvSpPr>
            <p:cNvPr id="10" name="Right Arrow 9"/>
            <p:cNvSpPr/>
            <p:nvPr/>
          </p:nvSpPr>
          <p:spPr>
            <a:xfrm>
              <a:off x="2150055" y="117773"/>
              <a:ext cx="414197" cy="484533"/>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Right Arrow 4"/>
            <p:cNvSpPr/>
            <p:nvPr/>
          </p:nvSpPr>
          <p:spPr>
            <a:xfrm>
              <a:off x="2150055" y="214680"/>
              <a:ext cx="289938" cy="2907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scene3d>
                <a:camera prst="orthographicFront"/>
                <a:lightRig rig="threePt" dir="t"/>
              </a:scene3d>
              <a:sp3d extrusionH="57150">
                <a:bevelT w="38100" h="38100" prst="relaxedInset"/>
              </a:sp3d>
            </a:bodyPr>
            <a:lstStyle/>
            <a:p>
              <a:pPr lvl="0" algn="ctr" defTabSz="889000">
                <a:lnSpc>
                  <a:spcPct val="90000"/>
                </a:lnSpc>
                <a:spcBef>
                  <a:spcPct val="0"/>
                </a:spcBef>
                <a:spcAft>
                  <a:spcPct val="35000"/>
                </a:spcAft>
              </a:pPr>
              <a:endParaRPr lang="id-ID" sz="2000" kern="1200"/>
            </a:p>
          </p:txBody>
        </p:sp>
      </p:grpSp>
      <p:sp>
        <p:nvSpPr>
          <p:cNvPr id="16" name="Right Arrow 15"/>
          <p:cNvSpPr/>
          <p:nvPr/>
        </p:nvSpPr>
        <p:spPr>
          <a:xfrm rot="10800000">
            <a:off x="2676129" y="2753842"/>
            <a:ext cx="414197" cy="484533"/>
          </a:xfrm>
          <a:prstGeom prst="rightArrow">
            <a:avLst>
              <a:gd name="adj1" fmla="val 60000"/>
              <a:gd name="adj2" fmla="val 50000"/>
            </a:avLst>
          </a:prstGeom>
          <a:solidFill>
            <a:schemeClr val="accent3">
              <a:lumMod val="75000"/>
            </a:schemeClr>
          </a:solidFill>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graphicFrame>
        <p:nvGraphicFramePr>
          <p:cNvPr id="18" name="Content Placeholder 6"/>
          <p:cNvGraphicFramePr>
            <a:graphicFrameLocks noGrp="1"/>
          </p:cNvGraphicFramePr>
          <p:nvPr>
            <p:ph sz="half" idx="2"/>
            <p:extLst>
              <p:ext uri="{D42A27DB-BD31-4B8C-83A1-F6EECF244321}">
                <p14:modId xmlns:p14="http://schemas.microsoft.com/office/powerpoint/2010/main" val="2554358539"/>
              </p:ext>
            </p:extLst>
          </p:nvPr>
        </p:nvGraphicFramePr>
        <p:xfrm>
          <a:off x="721816" y="3434841"/>
          <a:ext cx="4690864" cy="72008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9" name="Diagram 18"/>
          <p:cNvGraphicFramePr/>
          <p:nvPr>
            <p:extLst>
              <p:ext uri="{D42A27DB-BD31-4B8C-83A1-F6EECF244321}">
                <p14:modId xmlns:p14="http://schemas.microsoft.com/office/powerpoint/2010/main" val="241678573"/>
              </p:ext>
            </p:extLst>
          </p:nvPr>
        </p:nvGraphicFramePr>
        <p:xfrm>
          <a:off x="6276528" y="3362833"/>
          <a:ext cx="2039888" cy="792088"/>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pSp>
        <p:nvGrpSpPr>
          <p:cNvPr id="20" name="Group 19"/>
          <p:cNvGrpSpPr/>
          <p:nvPr/>
        </p:nvGrpSpPr>
        <p:grpSpPr>
          <a:xfrm>
            <a:off x="5556448" y="3356992"/>
            <a:ext cx="639023" cy="848319"/>
            <a:chOff x="2150055" y="117773"/>
            <a:chExt cx="414197" cy="484533"/>
          </a:xfrm>
        </p:grpSpPr>
        <p:sp>
          <p:nvSpPr>
            <p:cNvPr id="21" name="Right Arrow 20"/>
            <p:cNvSpPr/>
            <p:nvPr/>
          </p:nvSpPr>
          <p:spPr>
            <a:xfrm>
              <a:off x="2150055" y="117773"/>
              <a:ext cx="414197" cy="484533"/>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2" name="Right Arrow 4"/>
            <p:cNvSpPr/>
            <p:nvPr/>
          </p:nvSpPr>
          <p:spPr>
            <a:xfrm>
              <a:off x="2150055" y="214680"/>
              <a:ext cx="289938" cy="2907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scene3d>
                <a:camera prst="orthographicFront"/>
                <a:lightRig rig="threePt" dir="t"/>
              </a:scene3d>
              <a:sp3d extrusionH="57150">
                <a:bevelT w="38100" h="38100" prst="relaxedInset"/>
              </a:sp3d>
            </a:bodyPr>
            <a:lstStyle/>
            <a:p>
              <a:pPr lvl="0" algn="ctr" defTabSz="889000">
                <a:lnSpc>
                  <a:spcPct val="90000"/>
                </a:lnSpc>
                <a:spcBef>
                  <a:spcPct val="0"/>
                </a:spcBef>
                <a:spcAft>
                  <a:spcPct val="35000"/>
                </a:spcAft>
              </a:pPr>
              <a:endParaRPr lang="id-ID" sz="2000" kern="1200"/>
            </a:p>
          </p:txBody>
        </p:sp>
      </p:grpSp>
      <p:sp>
        <p:nvSpPr>
          <p:cNvPr id="23" name="Right Arrow 22"/>
          <p:cNvSpPr/>
          <p:nvPr/>
        </p:nvSpPr>
        <p:spPr>
          <a:xfrm rot="10800000">
            <a:off x="2676129" y="3722873"/>
            <a:ext cx="414197" cy="484533"/>
          </a:xfrm>
          <a:prstGeom prst="rightArrow">
            <a:avLst>
              <a:gd name="adj1" fmla="val 60000"/>
              <a:gd name="adj2" fmla="val 50000"/>
            </a:avLst>
          </a:prstGeom>
          <a:solidFill>
            <a:schemeClr val="accent3">
              <a:lumMod val="75000"/>
            </a:schemeClr>
          </a:solidFill>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graphicFrame>
        <p:nvGraphicFramePr>
          <p:cNvPr id="24" name="Content Placeholder 6"/>
          <p:cNvGraphicFramePr>
            <a:graphicFrameLocks noGrp="1"/>
          </p:cNvGraphicFramePr>
          <p:nvPr>
            <p:ph sz="half" idx="2"/>
            <p:extLst>
              <p:ext uri="{D42A27DB-BD31-4B8C-83A1-F6EECF244321}">
                <p14:modId xmlns:p14="http://schemas.microsoft.com/office/powerpoint/2010/main" val="1756344231"/>
              </p:ext>
            </p:extLst>
          </p:nvPr>
        </p:nvGraphicFramePr>
        <p:xfrm>
          <a:off x="721816" y="4384627"/>
          <a:ext cx="4690864" cy="72008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25" name="Diagram 24"/>
          <p:cNvGraphicFramePr/>
          <p:nvPr>
            <p:extLst>
              <p:ext uri="{D42A27DB-BD31-4B8C-83A1-F6EECF244321}">
                <p14:modId xmlns:p14="http://schemas.microsoft.com/office/powerpoint/2010/main" val="1589968005"/>
              </p:ext>
            </p:extLst>
          </p:nvPr>
        </p:nvGraphicFramePr>
        <p:xfrm>
          <a:off x="6276528" y="4312619"/>
          <a:ext cx="2039888" cy="792088"/>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grpSp>
        <p:nvGrpSpPr>
          <p:cNvPr id="26" name="Group 25"/>
          <p:cNvGrpSpPr/>
          <p:nvPr/>
        </p:nvGrpSpPr>
        <p:grpSpPr>
          <a:xfrm>
            <a:off x="5556448" y="4306778"/>
            <a:ext cx="639023" cy="848319"/>
            <a:chOff x="2150055" y="117773"/>
            <a:chExt cx="414197" cy="484533"/>
          </a:xfrm>
        </p:grpSpPr>
        <p:sp>
          <p:nvSpPr>
            <p:cNvPr id="27" name="Right Arrow 26"/>
            <p:cNvSpPr/>
            <p:nvPr/>
          </p:nvSpPr>
          <p:spPr>
            <a:xfrm>
              <a:off x="2150055" y="117773"/>
              <a:ext cx="414197" cy="484533"/>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8" name="Right Arrow 4"/>
            <p:cNvSpPr/>
            <p:nvPr/>
          </p:nvSpPr>
          <p:spPr>
            <a:xfrm>
              <a:off x="2150055" y="214680"/>
              <a:ext cx="289938" cy="2907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scene3d>
                <a:camera prst="orthographicFront"/>
                <a:lightRig rig="threePt" dir="t"/>
              </a:scene3d>
              <a:sp3d extrusionH="57150">
                <a:bevelT w="38100" h="38100" prst="relaxedInset"/>
              </a:sp3d>
            </a:bodyPr>
            <a:lstStyle/>
            <a:p>
              <a:pPr lvl="0" algn="ctr" defTabSz="889000">
                <a:lnSpc>
                  <a:spcPct val="90000"/>
                </a:lnSpc>
                <a:spcBef>
                  <a:spcPct val="0"/>
                </a:spcBef>
                <a:spcAft>
                  <a:spcPct val="35000"/>
                </a:spcAft>
              </a:pPr>
              <a:endParaRPr lang="id-ID" sz="2000" kern="1200"/>
            </a:p>
          </p:txBody>
        </p:sp>
      </p:grpSp>
      <p:sp>
        <p:nvSpPr>
          <p:cNvPr id="29" name="Right Arrow 28"/>
          <p:cNvSpPr/>
          <p:nvPr/>
        </p:nvSpPr>
        <p:spPr>
          <a:xfrm rot="10800000">
            <a:off x="2676129" y="4672659"/>
            <a:ext cx="414197" cy="484533"/>
          </a:xfrm>
          <a:prstGeom prst="rightArrow">
            <a:avLst>
              <a:gd name="adj1" fmla="val 60000"/>
              <a:gd name="adj2" fmla="val 50000"/>
            </a:avLst>
          </a:prstGeom>
          <a:solidFill>
            <a:schemeClr val="accent3">
              <a:lumMod val="75000"/>
            </a:schemeClr>
          </a:solidFill>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graphicFrame>
        <p:nvGraphicFramePr>
          <p:cNvPr id="30" name="Content Placeholder 6"/>
          <p:cNvGraphicFramePr>
            <a:graphicFrameLocks noGrp="1"/>
          </p:cNvGraphicFramePr>
          <p:nvPr>
            <p:ph sz="half" idx="2"/>
            <p:extLst>
              <p:ext uri="{D42A27DB-BD31-4B8C-83A1-F6EECF244321}">
                <p14:modId xmlns:p14="http://schemas.microsoft.com/office/powerpoint/2010/main" val="152515499"/>
              </p:ext>
            </p:extLst>
          </p:nvPr>
        </p:nvGraphicFramePr>
        <p:xfrm>
          <a:off x="708968" y="5320731"/>
          <a:ext cx="4690864" cy="720080"/>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graphicFrame>
        <p:nvGraphicFramePr>
          <p:cNvPr id="31" name="Diagram 30"/>
          <p:cNvGraphicFramePr/>
          <p:nvPr>
            <p:extLst>
              <p:ext uri="{D42A27DB-BD31-4B8C-83A1-F6EECF244321}">
                <p14:modId xmlns:p14="http://schemas.microsoft.com/office/powerpoint/2010/main" val="3430017098"/>
              </p:ext>
            </p:extLst>
          </p:nvPr>
        </p:nvGraphicFramePr>
        <p:xfrm>
          <a:off x="6263680" y="5248723"/>
          <a:ext cx="2039888" cy="792088"/>
        </p:xfrm>
        <a:graphic>
          <a:graphicData uri="http://schemas.openxmlformats.org/drawingml/2006/diagram">
            <dgm:relIds xmlns:dgm="http://schemas.openxmlformats.org/drawingml/2006/diagram" xmlns:r="http://schemas.openxmlformats.org/officeDocument/2006/relationships" r:dm="rId37" r:lo="rId38" r:qs="rId39" r:cs="rId40"/>
          </a:graphicData>
        </a:graphic>
      </p:graphicFrame>
      <p:grpSp>
        <p:nvGrpSpPr>
          <p:cNvPr id="32" name="Group 31"/>
          <p:cNvGrpSpPr/>
          <p:nvPr/>
        </p:nvGrpSpPr>
        <p:grpSpPr>
          <a:xfrm>
            <a:off x="5543600" y="5242882"/>
            <a:ext cx="639023" cy="848319"/>
            <a:chOff x="2150055" y="117773"/>
            <a:chExt cx="414197" cy="484533"/>
          </a:xfrm>
        </p:grpSpPr>
        <p:sp>
          <p:nvSpPr>
            <p:cNvPr id="33" name="Right Arrow 32"/>
            <p:cNvSpPr/>
            <p:nvPr/>
          </p:nvSpPr>
          <p:spPr>
            <a:xfrm>
              <a:off x="2150055" y="117773"/>
              <a:ext cx="414197" cy="484533"/>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4" name="Right Arrow 4"/>
            <p:cNvSpPr/>
            <p:nvPr/>
          </p:nvSpPr>
          <p:spPr>
            <a:xfrm>
              <a:off x="2150055" y="214680"/>
              <a:ext cx="289938" cy="2907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scene3d>
                <a:camera prst="orthographicFront"/>
                <a:lightRig rig="threePt" dir="t"/>
              </a:scene3d>
              <a:sp3d extrusionH="57150">
                <a:bevelT w="38100" h="38100" prst="relaxedInset"/>
              </a:sp3d>
            </a:bodyPr>
            <a:lstStyle/>
            <a:p>
              <a:pPr lvl="0" algn="ctr" defTabSz="889000">
                <a:lnSpc>
                  <a:spcPct val="90000"/>
                </a:lnSpc>
                <a:spcBef>
                  <a:spcPct val="0"/>
                </a:spcBef>
                <a:spcAft>
                  <a:spcPct val="35000"/>
                </a:spcAft>
              </a:pPr>
              <a:endParaRPr lang="id-ID" sz="2000" kern="1200"/>
            </a:p>
          </p:txBody>
        </p:sp>
      </p:grpSp>
      <p:sp>
        <p:nvSpPr>
          <p:cNvPr id="35" name="Right Arrow 34"/>
          <p:cNvSpPr/>
          <p:nvPr/>
        </p:nvSpPr>
        <p:spPr>
          <a:xfrm rot="10800000">
            <a:off x="2663281" y="5608763"/>
            <a:ext cx="414197" cy="484533"/>
          </a:xfrm>
          <a:prstGeom prst="rightArrow">
            <a:avLst>
              <a:gd name="adj1" fmla="val 60000"/>
              <a:gd name="adj2" fmla="val 50000"/>
            </a:avLst>
          </a:prstGeom>
          <a:solidFill>
            <a:schemeClr val="accent3">
              <a:lumMod val="75000"/>
            </a:schemeClr>
          </a:solidFill>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36" name="TextBox 35"/>
          <p:cNvSpPr txBox="1"/>
          <p:nvPr/>
        </p:nvSpPr>
        <p:spPr>
          <a:xfrm rot="20420697">
            <a:off x="236694" y="476672"/>
            <a:ext cx="2123729" cy="707886"/>
          </a:xfrm>
          <a:prstGeom prst="rect">
            <a:avLst/>
          </a:prstGeom>
          <a:solidFill>
            <a:srgbClr val="C00000"/>
          </a:solidFill>
        </p:spPr>
        <p:txBody>
          <a:bodyPr wrap="square" rtlCol="0">
            <a:spAutoFit/>
          </a:bodyPr>
          <a:lstStyle/>
          <a:p>
            <a:pPr algn="ctr"/>
            <a:r>
              <a:rPr lang="en-US" sz="4000" b="1" dirty="0" err="1" smtClean="0">
                <a:solidFill>
                  <a:schemeClr val="bg1"/>
                </a:solidFill>
                <a:latin typeface="Candara" panose="020E0502030303020204" pitchFamily="34" charset="0"/>
              </a:rPr>
              <a:t>Urgen</a:t>
            </a:r>
            <a:r>
              <a:rPr lang="en-US" sz="4000" b="1" dirty="0" smtClean="0">
                <a:solidFill>
                  <a:schemeClr val="bg1"/>
                </a:solidFill>
                <a:latin typeface="Candara" panose="020E0502030303020204" pitchFamily="34" charset="0"/>
              </a:rPr>
              <a:t>!</a:t>
            </a:r>
            <a:endParaRPr lang="id-ID" sz="4000" b="1" dirty="0">
              <a:solidFill>
                <a:schemeClr val="bg1"/>
              </a:solidFill>
              <a:latin typeface="Candara" panose="020E0502030303020204" pitchFamily="34" charset="0"/>
            </a:endParaRPr>
          </a:p>
        </p:txBody>
      </p:sp>
    </p:spTree>
    <p:extLst>
      <p:ext uri="{BB962C8B-B14F-4D97-AF65-F5344CB8AC3E}">
        <p14:creationId xmlns:p14="http://schemas.microsoft.com/office/powerpoint/2010/main" val="411207741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80">
                                          <p:stCondLst>
                                            <p:cond delay="0"/>
                                          </p:stCondLst>
                                        </p:cTn>
                                        <p:tgtEl>
                                          <p:spTgt spid="3">
                                            <p:txEl>
                                              <p:pRg st="0" end="0"/>
                                            </p:txEl>
                                          </p:spTgt>
                                        </p:tgtEl>
                                      </p:cBhvr>
                                    </p:animEffect>
                                    <p:anim calcmode="lin" valueType="num">
                                      <p:cBhvr>
                                        <p:cTn id="1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0" end="0"/>
                                            </p:txEl>
                                          </p:spTgt>
                                        </p:tgtEl>
                                      </p:cBhvr>
                                      <p:to x="100000" y="60000"/>
                                    </p:animScale>
                                    <p:animScale>
                                      <p:cBhvr>
                                        <p:cTn id="22" dur="166" decel="50000">
                                          <p:stCondLst>
                                            <p:cond delay="676"/>
                                          </p:stCondLst>
                                        </p:cTn>
                                        <p:tgtEl>
                                          <p:spTgt spid="3">
                                            <p:txEl>
                                              <p:pRg st="0" end="0"/>
                                            </p:txEl>
                                          </p:spTgt>
                                        </p:tgtEl>
                                      </p:cBhvr>
                                      <p:to x="100000" y="100000"/>
                                    </p:animScale>
                                    <p:animScale>
                                      <p:cBhvr>
                                        <p:cTn id="23" dur="26">
                                          <p:stCondLst>
                                            <p:cond delay="1312"/>
                                          </p:stCondLst>
                                        </p:cTn>
                                        <p:tgtEl>
                                          <p:spTgt spid="3">
                                            <p:txEl>
                                              <p:pRg st="0" end="0"/>
                                            </p:txEl>
                                          </p:spTgt>
                                        </p:tgtEl>
                                      </p:cBhvr>
                                      <p:to x="100000" y="80000"/>
                                    </p:animScale>
                                    <p:animScale>
                                      <p:cBhvr>
                                        <p:cTn id="24" dur="166" decel="50000">
                                          <p:stCondLst>
                                            <p:cond delay="1338"/>
                                          </p:stCondLst>
                                        </p:cTn>
                                        <p:tgtEl>
                                          <p:spTgt spid="3">
                                            <p:txEl>
                                              <p:pRg st="0" end="0"/>
                                            </p:txEl>
                                          </p:spTgt>
                                        </p:tgtEl>
                                      </p:cBhvr>
                                      <p:to x="100000" y="100000"/>
                                    </p:animScale>
                                    <p:animScale>
                                      <p:cBhvr>
                                        <p:cTn id="25" dur="26">
                                          <p:stCondLst>
                                            <p:cond delay="1642"/>
                                          </p:stCondLst>
                                        </p:cTn>
                                        <p:tgtEl>
                                          <p:spTgt spid="3">
                                            <p:txEl>
                                              <p:pRg st="0" end="0"/>
                                            </p:txEl>
                                          </p:spTgt>
                                        </p:tgtEl>
                                      </p:cBhvr>
                                      <p:to x="100000" y="90000"/>
                                    </p:animScale>
                                    <p:animScale>
                                      <p:cBhvr>
                                        <p:cTn id="26" dur="166" decel="50000">
                                          <p:stCondLst>
                                            <p:cond delay="1668"/>
                                          </p:stCondLst>
                                        </p:cTn>
                                        <p:tgtEl>
                                          <p:spTgt spid="3">
                                            <p:txEl>
                                              <p:pRg st="0" end="0"/>
                                            </p:txEl>
                                          </p:spTgt>
                                        </p:tgtEl>
                                      </p:cBhvr>
                                      <p:to x="100000" y="100000"/>
                                    </p:animScale>
                                    <p:animScale>
                                      <p:cBhvr>
                                        <p:cTn id="27" dur="26">
                                          <p:stCondLst>
                                            <p:cond delay="1808"/>
                                          </p:stCondLst>
                                        </p:cTn>
                                        <p:tgtEl>
                                          <p:spTgt spid="3">
                                            <p:txEl>
                                              <p:pRg st="0" end="0"/>
                                            </p:txEl>
                                          </p:spTgt>
                                        </p:tgtEl>
                                      </p:cBhvr>
                                      <p:to x="100000" y="95000"/>
                                    </p:animScale>
                                    <p:animScale>
                                      <p:cBhvr>
                                        <p:cTn id="28" dur="166" decel="50000">
                                          <p:stCondLst>
                                            <p:cond delay="1834"/>
                                          </p:stCondLst>
                                        </p:cTn>
                                        <p:tgtEl>
                                          <p:spTgt spid="3">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par>
                                <p:cTn id="34" presetID="16" presetClass="entr" presetSubtype="21"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randombar(horizontal)">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barn(inVertical)">
                                      <p:cBhvr>
                                        <p:cTn id="49" dur="500"/>
                                        <p:tgtEl>
                                          <p:spTgt spid="18"/>
                                        </p:tgtEl>
                                      </p:cBhvr>
                                    </p:animEffect>
                                  </p:childTnLst>
                                </p:cTn>
                              </p:par>
                              <p:par>
                                <p:cTn id="50" presetID="16" presetClass="entr" presetSubtype="21"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arn(inVertical)">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randombar(horizontal)">
                                      <p:cBhvr>
                                        <p:cTn id="57" dur="500"/>
                                        <p:tgtEl>
                                          <p:spTgt spid="20"/>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randombar(horizontal)">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arn(inVertical)">
                                      <p:cBhvr>
                                        <p:cTn id="65" dur="500"/>
                                        <p:tgtEl>
                                          <p:spTgt spid="24"/>
                                        </p:tgtEl>
                                      </p:cBhvr>
                                    </p:animEffect>
                                  </p:childTnLst>
                                </p:cTn>
                              </p:par>
                              <p:par>
                                <p:cTn id="66" presetID="16" presetClass="entr" presetSubtype="21" fill="hold"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barn(inVertical)">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randombar(horizontal)">
                                      <p:cBhvr>
                                        <p:cTn id="73" dur="500"/>
                                        <p:tgtEl>
                                          <p:spTgt spid="26"/>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randombar(horizontal)">
                                      <p:cBhvr>
                                        <p:cTn id="76" dur="500"/>
                                        <p:tgtEl>
                                          <p:spTgt spid="25"/>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barn(inVertical)">
                                      <p:cBhvr>
                                        <p:cTn id="81" dur="500"/>
                                        <p:tgtEl>
                                          <p:spTgt spid="30"/>
                                        </p:tgtEl>
                                      </p:cBhvr>
                                    </p:animEffect>
                                  </p:childTnLst>
                                </p:cTn>
                              </p:par>
                              <p:par>
                                <p:cTn id="82" presetID="16" presetClass="entr" presetSubtype="21" fill="hold"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barn(inVertical)">
                                      <p:cBhvr>
                                        <p:cTn id="84" dur="500"/>
                                        <p:tgtEl>
                                          <p:spTgt spid="35"/>
                                        </p:tgtEl>
                                      </p:cBhvr>
                                    </p:animEffect>
                                  </p:childTnLst>
                                </p:cTn>
                              </p:par>
                            </p:childTnLst>
                          </p:cTn>
                        </p:par>
                      </p:childTnLst>
                    </p:cTn>
                  </p:par>
                  <p:par>
                    <p:cTn id="85" fill="hold">
                      <p:stCondLst>
                        <p:cond delay="indefinite"/>
                      </p:stCondLst>
                      <p:childTnLst>
                        <p:par>
                          <p:cTn id="86" fill="hold">
                            <p:stCondLst>
                              <p:cond delay="0"/>
                            </p:stCondLst>
                            <p:childTnLst>
                              <p:par>
                                <p:cTn id="87" presetID="14" presetClass="entr" presetSubtype="10" fill="hold" nodeType="click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randombar(horizontal)">
                                      <p:cBhvr>
                                        <p:cTn id="89" dur="500"/>
                                        <p:tgtEl>
                                          <p:spTgt spid="32"/>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randombar(horizontal)">
                                      <p:cBhvr>
                                        <p:cTn id="9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7" grpId="0">
        <p:bldAsOne/>
      </p:bldGraphic>
      <p:bldGraphic spid="8" grpId="0">
        <p:bldAsOne/>
      </p:bldGraphic>
      <p:bldGraphic spid="18" grpId="0">
        <p:bldAsOne/>
      </p:bldGraphic>
      <p:bldGraphic spid="19" grpId="0">
        <p:bldAsOne/>
      </p:bldGraphic>
      <p:bldGraphic spid="24" grpId="0">
        <p:bldAsOne/>
      </p:bldGraphic>
      <p:bldGraphic spid="25" grpId="0">
        <p:bldAsOne/>
      </p:bldGraphic>
      <p:bldGraphic spid="30" grpId="0">
        <p:bldAsOne/>
      </p:bldGraphic>
      <p:bldGraphic spid="31"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71463" y="-138113"/>
            <a:ext cx="9686925" cy="7134225"/>
          </a:xfrm>
          <a:prstGeom prst="rect">
            <a:avLst/>
          </a:prstGeom>
        </p:spPr>
      </p:pic>
    </p:spTree>
    <p:extLst>
      <p:ext uri="{BB962C8B-B14F-4D97-AF65-F5344CB8AC3E}">
        <p14:creationId xmlns:p14="http://schemas.microsoft.com/office/powerpoint/2010/main" val="12780160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40" y="-24"/>
            <a:ext cx="8229600" cy="1143000"/>
          </a:xfrm>
        </p:spPr>
        <p:txBody>
          <a:bodyPr/>
          <a:lstStyle/>
          <a:p>
            <a:r>
              <a:rPr lang="en-US" b="1" dirty="0" err="1" smtClean="0">
                <a:solidFill>
                  <a:srgbClr val="FF0000"/>
                </a:solidFill>
                <a:latin typeface="Candara" pitchFamily="34" charset="0"/>
              </a:rPr>
              <a:t>Saat</a:t>
            </a:r>
            <a:r>
              <a:rPr lang="en-US" b="1" dirty="0" smtClean="0">
                <a:solidFill>
                  <a:srgbClr val="FF0000"/>
                </a:solidFill>
                <a:latin typeface="Candara" pitchFamily="34" charset="0"/>
              </a:rPr>
              <a:t> </a:t>
            </a:r>
            <a:r>
              <a:rPr lang="en-US" b="1" dirty="0" err="1" smtClean="0">
                <a:solidFill>
                  <a:srgbClr val="FF0000"/>
                </a:solidFill>
                <a:latin typeface="Candara" pitchFamily="34" charset="0"/>
              </a:rPr>
              <a:t>Anda</a:t>
            </a:r>
            <a:r>
              <a:rPr lang="en-US" b="1" dirty="0" smtClean="0">
                <a:solidFill>
                  <a:srgbClr val="FF0000"/>
                </a:solidFill>
                <a:latin typeface="Candara" pitchFamily="34" charset="0"/>
              </a:rPr>
              <a:t> </a:t>
            </a:r>
            <a:r>
              <a:rPr lang="en-US" b="1" dirty="0" err="1" smtClean="0">
                <a:solidFill>
                  <a:srgbClr val="FF0000"/>
                </a:solidFill>
                <a:latin typeface="Candara" pitchFamily="34" charset="0"/>
              </a:rPr>
              <a:t>Dapat</a:t>
            </a:r>
            <a:r>
              <a:rPr lang="en-US" b="1" dirty="0" smtClean="0">
                <a:solidFill>
                  <a:srgbClr val="FF0000"/>
                </a:solidFill>
                <a:latin typeface="Candara" pitchFamily="34" charset="0"/>
              </a:rPr>
              <a:t> </a:t>
            </a:r>
            <a:r>
              <a:rPr lang="en-US" b="1" dirty="0" err="1" smtClean="0">
                <a:solidFill>
                  <a:srgbClr val="FF0000"/>
                </a:solidFill>
                <a:latin typeface="Candara" pitchFamily="34" charset="0"/>
              </a:rPr>
              <a:t>Berita</a:t>
            </a:r>
            <a:endParaRPr lang="en-US" b="1" dirty="0">
              <a:solidFill>
                <a:srgbClr val="FF0000"/>
              </a:solidFill>
              <a:latin typeface="Candara" pitchFamily="34" charset="0"/>
            </a:endParaRPr>
          </a:p>
        </p:txBody>
      </p:sp>
      <p:graphicFrame>
        <p:nvGraphicFramePr>
          <p:cNvPr id="4" name="Content Placeholder 3"/>
          <p:cNvGraphicFramePr>
            <a:graphicFrameLocks noGrp="1"/>
          </p:cNvGraphicFramePr>
          <p:nvPr>
            <p:ph idx="1"/>
          </p:nvPr>
        </p:nvGraphicFramePr>
        <p:xfrm>
          <a:off x="-642974" y="164305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Arrow Connector 5"/>
          <p:cNvCxnSpPr/>
          <p:nvPr/>
        </p:nvCxnSpPr>
        <p:spPr>
          <a:xfrm rot="10800000">
            <a:off x="1714480" y="2143116"/>
            <a:ext cx="865630" cy="7143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357299"/>
            <a:ext cx="1857388" cy="2246769"/>
          </a:xfrm>
          <a:prstGeom prst="rect">
            <a:avLst/>
          </a:prstGeom>
          <a:noFill/>
        </p:spPr>
        <p:txBody>
          <a:bodyPr wrap="square" rtlCol="0">
            <a:spAutoFit/>
          </a:bodyPr>
          <a:lstStyle/>
          <a:p>
            <a:pPr marL="173038" indent="-173038">
              <a:buFont typeface="Arial" pitchFamily="34" charset="0"/>
              <a:buChar char="•"/>
            </a:pPr>
            <a:r>
              <a:rPr lang="en-US" sz="1400" i="1" dirty="0" smtClean="0">
                <a:latin typeface="Candara" pitchFamily="34" charset="0"/>
              </a:rPr>
              <a:t>“</a:t>
            </a:r>
            <a:r>
              <a:rPr lang="id-ID" sz="1400" i="1" dirty="0" smtClean="0">
                <a:latin typeface="Candara" pitchFamily="34" charset="0"/>
              </a:rPr>
              <a:t>Barang </a:t>
            </a:r>
            <a:r>
              <a:rPr lang="id-ID" sz="1400" i="1" dirty="0">
                <a:latin typeface="Candara" pitchFamily="34" charset="0"/>
              </a:rPr>
              <a:t>siapa tergesa, akan salah</a:t>
            </a:r>
            <a:r>
              <a:rPr lang="id-ID" sz="1400" i="1" dirty="0" smtClean="0">
                <a:latin typeface="Candara" pitchFamily="34" charset="0"/>
              </a:rPr>
              <a:t>.</a:t>
            </a:r>
            <a:r>
              <a:rPr lang="en-US" sz="1400" i="1" dirty="0" smtClean="0">
                <a:latin typeface="Candara" pitchFamily="34" charset="0"/>
              </a:rPr>
              <a:t>” </a:t>
            </a:r>
            <a:r>
              <a:rPr lang="en-US" sz="1400" dirty="0" smtClean="0">
                <a:latin typeface="Candara" pitchFamily="34" charset="0"/>
              </a:rPr>
              <a:t>(T</a:t>
            </a:r>
            <a:r>
              <a:rPr lang="id-ID" sz="1400" dirty="0" smtClean="0">
                <a:latin typeface="Candara" pitchFamily="34" charset="0"/>
              </a:rPr>
              <a:t>HR</a:t>
            </a:r>
            <a:r>
              <a:rPr lang="id-ID" sz="1400" dirty="0">
                <a:latin typeface="Candara" pitchFamily="34" charset="0"/>
              </a:rPr>
              <a:t>. Al Hakim</a:t>
            </a:r>
            <a:r>
              <a:rPr lang="en-US" sz="1400" dirty="0">
                <a:latin typeface="Candara" pitchFamily="34" charset="0"/>
              </a:rPr>
              <a:t>)</a:t>
            </a:r>
          </a:p>
          <a:p>
            <a:pPr marL="173038" indent="-173038">
              <a:buFont typeface="Arial" pitchFamily="34" charset="0"/>
              <a:buChar char="•"/>
            </a:pPr>
            <a:r>
              <a:rPr lang="en-US" sz="1400" i="1" dirty="0" smtClean="0">
                <a:latin typeface="Candara" pitchFamily="34" charset="0"/>
              </a:rPr>
              <a:t>“</a:t>
            </a:r>
            <a:r>
              <a:rPr lang="id-ID" sz="1400" i="1" dirty="0" smtClean="0">
                <a:latin typeface="Candara" pitchFamily="34" charset="0"/>
              </a:rPr>
              <a:t>Cukup </a:t>
            </a:r>
            <a:r>
              <a:rPr lang="id-ID" sz="1400" i="1" dirty="0">
                <a:latin typeface="Candara" pitchFamily="34" charset="0"/>
              </a:rPr>
              <a:t>seseorang dinilai berbohong, dengan mengatakan setiap yang ia dengar</a:t>
            </a:r>
            <a:r>
              <a:rPr lang="id-ID" sz="1400" i="1" dirty="0" smtClean="0">
                <a:latin typeface="Candara" pitchFamily="34" charset="0"/>
              </a:rPr>
              <a:t>.</a:t>
            </a:r>
            <a:r>
              <a:rPr lang="en-US" sz="1400" i="1" dirty="0" smtClean="0">
                <a:latin typeface="Candara" pitchFamily="34" charset="0"/>
              </a:rPr>
              <a:t>” </a:t>
            </a:r>
            <a:r>
              <a:rPr lang="en-US" sz="1400" dirty="0" smtClean="0">
                <a:latin typeface="Candara" pitchFamily="34" charset="0"/>
              </a:rPr>
              <a:t>(THR. Muslim)</a:t>
            </a:r>
            <a:endParaRPr lang="en-US" sz="1400" dirty="0">
              <a:latin typeface="Candara" pitchFamily="34" charset="0"/>
            </a:endParaRPr>
          </a:p>
        </p:txBody>
      </p:sp>
      <p:cxnSp>
        <p:nvCxnSpPr>
          <p:cNvPr id="10" name="Straight Arrow Connector 9"/>
          <p:cNvCxnSpPr/>
          <p:nvPr/>
        </p:nvCxnSpPr>
        <p:spPr>
          <a:xfrm>
            <a:off x="4357686" y="2857496"/>
            <a:ext cx="2000264"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4476422" y="2482963"/>
            <a:ext cx="1595776" cy="276999"/>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1200" dirty="0" err="1" smtClean="0">
                <a:latin typeface="Candara" pitchFamily="34" charset="0"/>
              </a:rPr>
              <a:t>Tidak</a:t>
            </a:r>
            <a:r>
              <a:rPr lang="en-US" sz="1200" dirty="0" smtClean="0">
                <a:latin typeface="Candara" pitchFamily="34" charset="0"/>
              </a:rPr>
              <a:t> </a:t>
            </a:r>
            <a:r>
              <a:rPr lang="en-US" sz="1200" dirty="0" err="1" smtClean="0">
                <a:latin typeface="Candara" pitchFamily="34" charset="0"/>
              </a:rPr>
              <a:t>Benar</a:t>
            </a:r>
            <a:endParaRPr lang="en-US" sz="1200" dirty="0">
              <a:latin typeface="Candara" pitchFamily="34" charset="0"/>
            </a:endParaRPr>
          </a:p>
        </p:txBody>
      </p:sp>
      <p:sp>
        <p:nvSpPr>
          <p:cNvPr id="12" name="TextBox 11"/>
          <p:cNvSpPr txBox="1"/>
          <p:nvPr/>
        </p:nvSpPr>
        <p:spPr>
          <a:xfrm>
            <a:off x="4484796" y="2932627"/>
            <a:ext cx="1587402" cy="276999"/>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1200" dirty="0" err="1" smtClean="0">
                <a:latin typeface="Candara" pitchFamily="34" charset="0"/>
              </a:rPr>
              <a:t>Belum</a:t>
            </a:r>
            <a:r>
              <a:rPr lang="en-US" sz="1200" dirty="0" smtClean="0">
                <a:latin typeface="Candara" pitchFamily="34" charset="0"/>
              </a:rPr>
              <a:t> </a:t>
            </a:r>
            <a:r>
              <a:rPr lang="en-US" sz="1200" dirty="0" err="1" smtClean="0">
                <a:latin typeface="Candara" pitchFamily="34" charset="0"/>
              </a:rPr>
              <a:t>Pasti</a:t>
            </a:r>
            <a:r>
              <a:rPr lang="en-US" sz="1200" dirty="0" smtClean="0">
                <a:latin typeface="Candara" pitchFamily="34" charset="0"/>
              </a:rPr>
              <a:t> </a:t>
            </a:r>
            <a:r>
              <a:rPr lang="en-US" sz="1200" dirty="0" err="1" smtClean="0">
                <a:latin typeface="Candara" pitchFamily="34" charset="0"/>
              </a:rPr>
              <a:t>Benar</a:t>
            </a:r>
            <a:endParaRPr lang="en-US" sz="1200" dirty="0">
              <a:latin typeface="Candara" pitchFamily="34" charset="0"/>
            </a:endParaRPr>
          </a:p>
        </p:txBody>
      </p:sp>
      <p:sp>
        <p:nvSpPr>
          <p:cNvPr id="14" name="TextBox 13"/>
          <p:cNvSpPr txBox="1"/>
          <p:nvPr/>
        </p:nvSpPr>
        <p:spPr>
          <a:xfrm>
            <a:off x="6397856" y="2491933"/>
            <a:ext cx="1595776" cy="707886"/>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2000" dirty="0" err="1" smtClean="0">
                <a:latin typeface="Candara" pitchFamily="34" charset="0"/>
              </a:rPr>
              <a:t>Jangan</a:t>
            </a:r>
            <a:r>
              <a:rPr lang="en-US" sz="2000" dirty="0" smtClean="0">
                <a:latin typeface="Candara" pitchFamily="34" charset="0"/>
              </a:rPr>
              <a:t> </a:t>
            </a:r>
            <a:r>
              <a:rPr lang="en-US" sz="2000" dirty="0" err="1" smtClean="0">
                <a:latin typeface="Candara" pitchFamily="34" charset="0"/>
              </a:rPr>
              <a:t>Disebarkan</a:t>
            </a:r>
            <a:r>
              <a:rPr lang="en-US" sz="2000" dirty="0" smtClean="0">
                <a:latin typeface="Candara" pitchFamily="34" charset="0"/>
              </a:rPr>
              <a:t>!</a:t>
            </a:r>
            <a:endParaRPr lang="en-US" sz="2000" dirty="0">
              <a:latin typeface="Candara" pitchFamily="34" charset="0"/>
            </a:endParaRPr>
          </a:p>
        </p:txBody>
      </p:sp>
      <p:cxnSp>
        <p:nvCxnSpPr>
          <p:cNvPr id="16" name="Straight Arrow Connector 15"/>
          <p:cNvCxnSpPr/>
          <p:nvPr/>
        </p:nvCxnSpPr>
        <p:spPr>
          <a:xfrm>
            <a:off x="4366060" y="4356106"/>
            <a:ext cx="2000264"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7" name="TextBox 16"/>
          <p:cNvSpPr txBox="1"/>
          <p:nvPr/>
        </p:nvSpPr>
        <p:spPr>
          <a:xfrm>
            <a:off x="4476422" y="4005266"/>
            <a:ext cx="1595776" cy="276999"/>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1200" dirty="0" err="1" smtClean="0">
                <a:latin typeface="Candara" pitchFamily="34" charset="0"/>
              </a:rPr>
              <a:t>Tidak</a:t>
            </a:r>
            <a:r>
              <a:rPr lang="en-US" sz="1200" dirty="0" smtClean="0">
                <a:latin typeface="Candara" pitchFamily="34" charset="0"/>
              </a:rPr>
              <a:t> </a:t>
            </a:r>
            <a:r>
              <a:rPr lang="en-US" sz="1200" dirty="0" err="1" smtClean="0">
                <a:latin typeface="Candara" pitchFamily="34" charset="0"/>
              </a:rPr>
              <a:t>Bermanfaat</a:t>
            </a:r>
            <a:endParaRPr lang="en-US" sz="1200" dirty="0">
              <a:latin typeface="Candara" pitchFamily="34" charset="0"/>
            </a:endParaRPr>
          </a:p>
        </p:txBody>
      </p:sp>
      <p:sp>
        <p:nvSpPr>
          <p:cNvPr id="18" name="TextBox 17"/>
          <p:cNvSpPr txBox="1"/>
          <p:nvPr/>
        </p:nvSpPr>
        <p:spPr>
          <a:xfrm>
            <a:off x="6405248" y="3998624"/>
            <a:ext cx="1595776" cy="707886"/>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2000" dirty="0" err="1" smtClean="0">
                <a:latin typeface="Candara" pitchFamily="34" charset="0"/>
              </a:rPr>
              <a:t>Jangan</a:t>
            </a:r>
            <a:r>
              <a:rPr lang="en-US" sz="2000" dirty="0" smtClean="0">
                <a:latin typeface="Candara" pitchFamily="34" charset="0"/>
              </a:rPr>
              <a:t> </a:t>
            </a:r>
            <a:r>
              <a:rPr lang="en-US" sz="2000" dirty="0" err="1" smtClean="0">
                <a:latin typeface="Candara" pitchFamily="34" charset="0"/>
              </a:rPr>
              <a:t>Disebarkan</a:t>
            </a:r>
            <a:r>
              <a:rPr lang="en-US" sz="2000" dirty="0" smtClean="0">
                <a:latin typeface="Candara" pitchFamily="34" charset="0"/>
              </a:rPr>
              <a:t>!</a:t>
            </a:r>
            <a:endParaRPr lang="en-US" sz="2000" dirty="0">
              <a:latin typeface="Candara" pitchFamily="34" charset="0"/>
            </a:endParaRPr>
          </a:p>
        </p:txBody>
      </p:sp>
      <p:cxnSp>
        <p:nvCxnSpPr>
          <p:cNvPr id="24" name="Straight Arrow Connector 23"/>
          <p:cNvCxnSpPr/>
          <p:nvPr/>
        </p:nvCxnSpPr>
        <p:spPr>
          <a:xfrm rot="5400000" flipH="1" flipV="1">
            <a:off x="6750859" y="2079503"/>
            <a:ext cx="785818"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6" name="TextBox 25"/>
          <p:cNvSpPr txBox="1"/>
          <p:nvPr/>
        </p:nvSpPr>
        <p:spPr>
          <a:xfrm>
            <a:off x="6429388" y="975824"/>
            <a:ext cx="1785950" cy="738664"/>
          </a:xfrm>
          <a:prstGeom prst="rect">
            <a:avLst/>
          </a:prstGeom>
          <a:noFill/>
        </p:spPr>
        <p:txBody>
          <a:bodyPr wrap="square" rtlCol="0">
            <a:spAutoFit/>
          </a:bodyPr>
          <a:lstStyle/>
          <a:p>
            <a:r>
              <a:rPr lang="en-US" sz="1400" i="1" dirty="0" smtClean="0">
                <a:latin typeface="Candara" pitchFamily="34" charset="0"/>
              </a:rPr>
              <a:t>“</a:t>
            </a:r>
            <a:r>
              <a:rPr lang="id-ID" sz="1400" i="1" dirty="0" smtClean="0">
                <a:latin typeface="Candara" pitchFamily="34" charset="0"/>
              </a:rPr>
              <a:t>Barang </a:t>
            </a:r>
            <a:r>
              <a:rPr lang="id-ID" sz="1400" i="1" dirty="0">
                <a:latin typeface="Candara" pitchFamily="34" charset="0"/>
              </a:rPr>
              <a:t>siapa diam akan selamat</a:t>
            </a:r>
            <a:r>
              <a:rPr lang="id-ID" sz="1400" i="1" dirty="0" smtClean="0">
                <a:latin typeface="Candara" pitchFamily="34" charset="0"/>
              </a:rPr>
              <a:t>.</a:t>
            </a:r>
            <a:r>
              <a:rPr lang="en-US" sz="1400" i="1" dirty="0" smtClean="0">
                <a:latin typeface="Candara" pitchFamily="34" charset="0"/>
              </a:rPr>
              <a:t>”</a:t>
            </a:r>
            <a:r>
              <a:rPr lang="id-ID" sz="1400" i="1" dirty="0" smtClean="0">
                <a:latin typeface="Candara" pitchFamily="34" charset="0"/>
              </a:rPr>
              <a:t> </a:t>
            </a:r>
            <a:r>
              <a:rPr lang="en-US" sz="1400" dirty="0" smtClean="0">
                <a:latin typeface="Candara" pitchFamily="34" charset="0"/>
              </a:rPr>
              <a:t>(THR. </a:t>
            </a:r>
            <a:r>
              <a:rPr lang="id-ID" sz="1400" dirty="0">
                <a:latin typeface="Candara" pitchFamily="34" charset="0"/>
              </a:rPr>
              <a:t>T</a:t>
            </a:r>
            <a:r>
              <a:rPr lang="en-US" sz="1400" dirty="0" err="1">
                <a:latin typeface="Candara" pitchFamily="34" charset="0"/>
              </a:rPr>
              <a:t>i</a:t>
            </a:r>
            <a:r>
              <a:rPr lang="id-ID" sz="1400" dirty="0">
                <a:latin typeface="Candara" pitchFamily="34" charset="0"/>
              </a:rPr>
              <a:t>rm</a:t>
            </a:r>
            <a:r>
              <a:rPr lang="en-US" sz="1400" dirty="0" err="1">
                <a:latin typeface="Candara" pitchFamily="34" charset="0"/>
              </a:rPr>
              <a:t>i</a:t>
            </a:r>
            <a:r>
              <a:rPr lang="id-ID" sz="1400" dirty="0">
                <a:latin typeface="Candara" pitchFamily="34" charset="0"/>
              </a:rPr>
              <a:t>dzi</a:t>
            </a:r>
            <a:r>
              <a:rPr lang="id-ID" sz="1400" dirty="0" smtClean="0">
                <a:latin typeface="Candara" pitchFamily="34" charset="0"/>
              </a:rPr>
              <a:t>)</a:t>
            </a:r>
            <a:endParaRPr lang="en-US" sz="1400" dirty="0">
              <a:latin typeface="Candara" pitchFamily="34" charset="0"/>
            </a:endParaRPr>
          </a:p>
        </p:txBody>
      </p:sp>
      <p:sp>
        <p:nvSpPr>
          <p:cNvPr id="32" name="TextBox 31"/>
          <p:cNvSpPr txBox="1"/>
          <p:nvPr/>
        </p:nvSpPr>
        <p:spPr>
          <a:xfrm>
            <a:off x="6097580" y="5401486"/>
            <a:ext cx="2143140" cy="1169551"/>
          </a:xfrm>
          <a:prstGeom prst="rect">
            <a:avLst/>
          </a:prstGeom>
          <a:noFill/>
        </p:spPr>
        <p:txBody>
          <a:bodyPr wrap="square" rtlCol="0">
            <a:spAutoFit/>
          </a:bodyPr>
          <a:lstStyle/>
          <a:p>
            <a:r>
              <a:rPr lang="en-US" sz="1400" i="1" dirty="0" smtClean="0">
                <a:latin typeface="Candara" pitchFamily="34" charset="0"/>
              </a:rPr>
              <a:t>“</a:t>
            </a:r>
            <a:r>
              <a:rPr lang="id-ID" sz="1400" i="1" dirty="0" smtClean="0">
                <a:latin typeface="Candara" pitchFamily="34" charset="0"/>
              </a:rPr>
              <a:t>Barang </a:t>
            </a:r>
            <a:r>
              <a:rPr lang="id-ID" sz="1400" i="1" dirty="0">
                <a:latin typeface="Candara" pitchFamily="34" charset="0"/>
              </a:rPr>
              <a:t>siapa beriman kepada Allah dan hari akhir, katakanlah kebaikan atau diamlah</a:t>
            </a:r>
            <a:r>
              <a:rPr lang="id-ID" sz="1400" i="1" dirty="0" smtClean="0">
                <a:latin typeface="Candara" pitchFamily="34" charset="0"/>
              </a:rPr>
              <a:t>.</a:t>
            </a:r>
            <a:r>
              <a:rPr lang="en-US" sz="1400" i="1" dirty="0" smtClean="0">
                <a:latin typeface="Candara" pitchFamily="34" charset="0"/>
              </a:rPr>
              <a:t>”</a:t>
            </a:r>
            <a:r>
              <a:rPr lang="id-ID" sz="1400" i="1" dirty="0" smtClean="0">
                <a:latin typeface="Candara" pitchFamily="34" charset="0"/>
              </a:rPr>
              <a:t> </a:t>
            </a:r>
            <a:r>
              <a:rPr lang="en-US" sz="1400" dirty="0" smtClean="0">
                <a:latin typeface="Candara" pitchFamily="34" charset="0"/>
              </a:rPr>
              <a:t>(T</a:t>
            </a:r>
            <a:r>
              <a:rPr lang="id-ID" sz="1400" dirty="0" smtClean="0">
                <a:latin typeface="Candara" pitchFamily="34" charset="0"/>
              </a:rPr>
              <a:t>HR</a:t>
            </a:r>
            <a:r>
              <a:rPr lang="id-ID" sz="1400" dirty="0">
                <a:latin typeface="Candara" pitchFamily="34" charset="0"/>
              </a:rPr>
              <a:t>. Bukhari</a:t>
            </a:r>
            <a:r>
              <a:rPr lang="en-US" sz="1400" dirty="0">
                <a:latin typeface="Candara" pitchFamily="34" charset="0"/>
              </a:rPr>
              <a:t> </a:t>
            </a:r>
            <a:r>
              <a:rPr lang="id-ID" sz="1400" dirty="0" smtClean="0">
                <a:latin typeface="Candara" pitchFamily="34" charset="0"/>
              </a:rPr>
              <a:t>Muslim</a:t>
            </a:r>
            <a:r>
              <a:rPr lang="en-US" sz="1400" dirty="0">
                <a:latin typeface="Candara" pitchFamily="34" charset="0"/>
              </a:rPr>
              <a:t>)</a:t>
            </a:r>
          </a:p>
        </p:txBody>
      </p:sp>
      <p:sp>
        <p:nvSpPr>
          <p:cNvPr id="35" name="TextBox 34"/>
          <p:cNvSpPr txBox="1"/>
          <p:nvPr/>
        </p:nvSpPr>
        <p:spPr>
          <a:xfrm>
            <a:off x="124711" y="4005064"/>
            <a:ext cx="1785950" cy="307777"/>
          </a:xfrm>
          <a:prstGeom prst="rect">
            <a:avLst/>
          </a:prstGeom>
          <a:noFill/>
        </p:spPr>
        <p:txBody>
          <a:bodyPr wrap="square" rtlCol="0">
            <a:spAutoFit/>
          </a:bodyPr>
          <a:lstStyle/>
          <a:p>
            <a:r>
              <a:rPr lang="en-US" sz="1400" i="1" dirty="0" smtClean="0">
                <a:solidFill>
                  <a:schemeClr val="accent6">
                    <a:lumMod val="75000"/>
                  </a:schemeClr>
                </a:solidFill>
                <a:latin typeface="Candara" pitchFamily="34" charset="0"/>
              </a:rPr>
              <a:t>Read more at:</a:t>
            </a:r>
            <a:endParaRPr lang="en-US" sz="1400" dirty="0">
              <a:solidFill>
                <a:schemeClr val="accent6">
                  <a:lumMod val="75000"/>
                </a:schemeClr>
              </a:solidFill>
              <a:latin typeface="Candara" pitchFamily="34" charset="0"/>
            </a:endParaRPr>
          </a:p>
        </p:txBody>
      </p:sp>
      <p:pic>
        <p:nvPicPr>
          <p:cNvPr id="1032" name="Picture 8" descr="https://lh6.ggpht.com/QKC3wZa_hezaqNbBhlMGNkheTQLS8dckGKxPlhRFzcclysEZoSFU31UXhdYPRcvtbf4=w300"/>
          <p:cNvPicPr>
            <a:picLocks noChangeAspect="1" noChangeArrowheads="1"/>
          </p:cNvPicPr>
          <p:nvPr/>
        </p:nvPicPr>
        <p:blipFill>
          <a:blip r:embed="rId7" cstate="print"/>
          <a:srcRect/>
          <a:stretch>
            <a:fillRect/>
          </a:stretch>
        </p:blipFill>
        <p:spPr bwMode="auto">
          <a:xfrm flipV="1">
            <a:off x="3811583" y="5643578"/>
            <a:ext cx="428628" cy="428628"/>
          </a:xfrm>
          <a:prstGeom prst="rect">
            <a:avLst/>
          </a:prstGeom>
          <a:ln>
            <a:noFill/>
          </a:ln>
          <a:effectLst>
            <a:softEdge rad="112500"/>
          </a:effectLst>
        </p:spPr>
      </p:pic>
      <p:pic>
        <p:nvPicPr>
          <p:cNvPr id="1034" name="Picture 10" descr="http://www.datadoctors.com/help/admin/_upload/image/nosharing.jpg"/>
          <p:cNvPicPr>
            <a:picLocks noChangeAspect="1" noChangeArrowheads="1"/>
          </p:cNvPicPr>
          <p:nvPr/>
        </p:nvPicPr>
        <p:blipFill>
          <a:blip r:embed="rId8"/>
          <a:srcRect/>
          <a:stretch>
            <a:fillRect/>
          </a:stretch>
        </p:blipFill>
        <p:spPr bwMode="auto">
          <a:xfrm>
            <a:off x="8022796" y="2489420"/>
            <a:ext cx="714380" cy="7345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47" name="Straight Arrow Connector 46"/>
          <p:cNvCxnSpPr/>
          <p:nvPr/>
        </p:nvCxnSpPr>
        <p:spPr>
          <a:xfrm rot="5400000">
            <a:off x="6822297" y="5086021"/>
            <a:ext cx="642942"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pic>
        <p:nvPicPr>
          <p:cNvPr id="48" name="Picture 10" descr="http://www.datadoctors.com/help/admin/_upload/image/nosharing.jpg"/>
          <p:cNvPicPr>
            <a:picLocks noChangeAspect="1" noChangeArrowheads="1"/>
          </p:cNvPicPr>
          <p:nvPr/>
        </p:nvPicPr>
        <p:blipFill>
          <a:blip r:embed="rId8"/>
          <a:srcRect/>
          <a:stretch>
            <a:fillRect/>
          </a:stretch>
        </p:blipFill>
        <p:spPr bwMode="auto">
          <a:xfrm>
            <a:off x="8022796" y="3980323"/>
            <a:ext cx="714380" cy="7345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5" name="Picture 11"/>
          <p:cNvPicPr>
            <a:picLocks noChangeAspect="1" noChangeArrowheads="1"/>
          </p:cNvPicPr>
          <p:nvPr/>
        </p:nvPicPr>
        <p:blipFill>
          <a:blip r:embed="rId9"/>
          <a:srcRect/>
          <a:stretch>
            <a:fillRect/>
          </a:stretch>
        </p:blipFill>
        <p:spPr bwMode="auto">
          <a:xfrm>
            <a:off x="208597" y="4365104"/>
            <a:ext cx="1505882" cy="234882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375482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32"/>
                                        </p:tgtEl>
                                        <p:attrNameLst>
                                          <p:attrName>style.visibility</p:attrName>
                                        </p:attrNameLst>
                                      </p:cBhvr>
                                      <p:to>
                                        <p:strVal val="visible"/>
                                      </p:to>
                                    </p:set>
                                    <p:animEffect transition="in" filter="checkerboard(across)">
                                      <p:cBhvr>
                                        <p:cTn id="12" dur="500"/>
                                        <p:tgtEl>
                                          <p:spTgt spid="103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strVal val="#ppt_w*0.70"/>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Effect transition="in" filter="fade">
                                      <p:cBhvr>
                                        <p:cTn id="29" dur="1000"/>
                                        <p:tgtEl>
                                          <p:spTgt spid="10"/>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1000" fill="hold"/>
                                        <p:tgtEl>
                                          <p:spTgt spid="11"/>
                                        </p:tgtEl>
                                        <p:attrNameLst>
                                          <p:attrName>ppt_w</p:attrName>
                                        </p:attrNameLst>
                                      </p:cBhvr>
                                      <p:tavLst>
                                        <p:tav tm="0">
                                          <p:val>
                                            <p:strVal val="#ppt_w*0.70"/>
                                          </p:val>
                                        </p:tav>
                                        <p:tav tm="100000">
                                          <p:val>
                                            <p:strVal val="#ppt_w"/>
                                          </p:val>
                                        </p:tav>
                                      </p:tavLst>
                                    </p:anim>
                                    <p:anim calcmode="lin" valueType="num">
                                      <p:cBhvr>
                                        <p:cTn id="33" dur="1000" fill="hold"/>
                                        <p:tgtEl>
                                          <p:spTgt spid="11"/>
                                        </p:tgtEl>
                                        <p:attrNameLst>
                                          <p:attrName>ppt_h</p:attrName>
                                        </p:attrNameLst>
                                      </p:cBhvr>
                                      <p:tavLst>
                                        <p:tav tm="0">
                                          <p:val>
                                            <p:strVal val="#ppt_h"/>
                                          </p:val>
                                        </p:tav>
                                        <p:tav tm="100000">
                                          <p:val>
                                            <p:strVal val="#ppt_h"/>
                                          </p:val>
                                        </p:tav>
                                      </p:tavLst>
                                    </p:anim>
                                    <p:animEffect transition="in" filter="fade">
                                      <p:cBhvr>
                                        <p:cTn id="34" dur="1000"/>
                                        <p:tgtEl>
                                          <p:spTgt spid="11"/>
                                        </p:tgtEl>
                                      </p:cBhvr>
                                    </p:animEffect>
                                  </p:childTnLst>
                                </p:cTn>
                              </p:par>
                              <p:par>
                                <p:cTn id="35" presetID="55"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strVal val="#ppt_w*0.70"/>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Effect transition="in" filter="fade">
                                      <p:cBhvr>
                                        <p:cTn id="39" dur="10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4"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 to="" calcmode="lin" valueType="num">
                                      <p:cBhvr>
                                        <p:cTn id="44" dur="1" fill="hold"/>
                                        <p:tgtEl>
                                          <p:spTgt spid="14"/>
                                        </p:tgtEl>
                                        <p:attrNameLst>
                                          <p:attrName/>
                                        </p:attrNameLst>
                                      </p:cBhvr>
                                    </p:anim>
                                  </p:childTnLst>
                                </p:cTn>
                              </p:par>
                              <p:par>
                                <p:cTn id="45" presetID="24" presetClass="entr" presetSubtype="0" fill="hold" nodeType="withEffect">
                                  <p:stCondLst>
                                    <p:cond delay="0"/>
                                  </p:stCondLst>
                                  <p:childTnLst>
                                    <p:set>
                                      <p:cBhvr>
                                        <p:cTn id="46" dur="1" fill="hold">
                                          <p:stCondLst>
                                            <p:cond delay="0"/>
                                          </p:stCondLst>
                                        </p:cTn>
                                        <p:tgtEl>
                                          <p:spTgt spid="1034"/>
                                        </p:tgtEl>
                                        <p:attrNameLst>
                                          <p:attrName>style.visibility</p:attrName>
                                        </p:attrNameLst>
                                      </p:cBhvr>
                                      <p:to>
                                        <p:strVal val="visible"/>
                                      </p:to>
                                    </p:set>
                                    <p:anim to="" calcmode="lin" valueType="num">
                                      <p:cBhvr>
                                        <p:cTn id="47" dur="1" fill="hold"/>
                                        <p:tgtEl>
                                          <p:spTgt spid="1034"/>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1" presetClass="entr" presetSubtype="4" fill="hold"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heel(4)">
                                      <p:cBhvr>
                                        <p:cTn id="52" dur="2000"/>
                                        <p:tgtEl>
                                          <p:spTgt spid="24"/>
                                        </p:tgtEl>
                                      </p:cBhvr>
                                    </p:animEffect>
                                  </p:childTnLst>
                                </p:cTn>
                              </p:par>
                              <p:par>
                                <p:cTn id="53" presetID="21" presetClass="entr" presetSubtype="4"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heel(4)">
                                      <p:cBhvr>
                                        <p:cTn id="55" dur="20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0" fill="hold"/>
                                        <p:tgtEl>
                                          <p:spTgt spid="17"/>
                                        </p:tgtEl>
                                        <p:attrNameLst>
                                          <p:attrName>ppt_w</p:attrName>
                                        </p:attrNameLst>
                                      </p:cBhvr>
                                      <p:tavLst>
                                        <p:tav tm="0">
                                          <p:val>
                                            <p:strVal val="#ppt_w*0.70"/>
                                          </p:val>
                                        </p:tav>
                                        <p:tav tm="100000">
                                          <p:val>
                                            <p:strVal val="#ppt_w"/>
                                          </p:val>
                                        </p:tav>
                                      </p:tavLst>
                                    </p:anim>
                                    <p:anim calcmode="lin" valueType="num">
                                      <p:cBhvr>
                                        <p:cTn id="61" dur="1000" fill="hold"/>
                                        <p:tgtEl>
                                          <p:spTgt spid="17"/>
                                        </p:tgtEl>
                                        <p:attrNameLst>
                                          <p:attrName>ppt_h</p:attrName>
                                        </p:attrNameLst>
                                      </p:cBhvr>
                                      <p:tavLst>
                                        <p:tav tm="0">
                                          <p:val>
                                            <p:strVal val="#ppt_h"/>
                                          </p:val>
                                        </p:tav>
                                        <p:tav tm="100000">
                                          <p:val>
                                            <p:strVal val="#ppt_h"/>
                                          </p:val>
                                        </p:tav>
                                      </p:tavLst>
                                    </p:anim>
                                    <p:animEffect transition="in" filter="fade">
                                      <p:cBhvr>
                                        <p:cTn id="62" dur="1000"/>
                                        <p:tgtEl>
                                          <p:spTgt spid="17"/>
                                        </p:tgtEl>
                                      </p:cBhvr>
                                    </p:animEffect>
                                  </p:childTnLst>
                                </p:cTn>
                              </p:par>
                              <p:par>
                                <p:cTn id="63" presetID="55" presetClass="entr" presetSubtype="0"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p:cTn id="65" dur="1000" fill="hold"/>
                                        <p:tgtEl>
                                          <p:spTgt spid="16"/>
                                        </p:tgtEl>
                                        <p:attrNameLst>
                                          <p:attrName>ppt_w</p:attrName>
                                        </p:attrNameLst>
                                      </p:cBhvr>
                                      <p:tavLst>
                                        <p:tav tm="0">
                                          <p:val>
                                            <p:strVal val="#ppt_w*0.70"/>
                                          </p:val>
                                        </p:tav>
                                        <p:tav tm="100000">
                                          <p:val>
                                            <p:strVal val="#ppt_w"/>
                                          </p:val>
                                        </p:tav>
                                      </p:tavLst>
                                    </p:anim>
                                    <p:anim calcmode="lin" valueType="num">
                                      <p:cBhvr>
                                        <p:cTn id="66" dur="1000" fill="hold"/>
                                        <p:tgtEl>
                                          <p:spTgt spid="16"/>
                                        </p:tgtEl>
                                        <p:attrNameLst>
                                          <p:attrName>ppt_h</p:attrName>
                                        </p:attrNameLst>
                                      </p:cBhvr>
                                      <p:tavLst>
                                        <p:tav tm="0">
                                          <p:val>
                                            <p:strVal val="#ppt_h"/>
                                          </p:val>
                                        </p:tav>
                                        <p:tav tm="100000">
                                          <p:val>
                                            <p:strVal val="#ppt_h"/>
                                          </p:val>
                                        </p:tav>
                                      </p:tavLst>
                                    </p:anim>
                                    <p:animEffect transition="in" filter="fade">
                                      <p:cBhvr>
                                        <p:cTn id="67" dur="10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24" presetClass="entr" presetSubtype="0"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 to="" calcmode="lin" valueType="num">
                                      <p:cBhvr>
                                        <p:cTn id="72" dur="1" fill="hold"/>
                                        <p:tgtEl>
                                          <p:spTgt spid="18"/>
                                        </p:tgtEl>
                                        <p:attrNameLst>
                                          <p:attrName/>
                                        </p:attrNameLst>
                                      </p:cBhvr>
                                    </p:anim>
                                  </p:childTnLst>
                                </p:cTn>
                              </p:par>
                              <p:par>
                                <p:cTn id="73" presetID="24"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anim to="" calcmode="lin" valueType="num">
                                      <p:cBhvr>
                                        <p:cTn id="75" dur="1" fill="hold"/>
                                        <p:tgtEl>
                                          <p:spTgt spid="48"/>
                                        </p:tgtEl>
                                        <p:attrNameLst>
                                          <p:attrName/>
                                        </p:attrNameLst>
                                      </p:cBhvr>
                                    </p:anim>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nodeType="click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blinds(horizontal)">
                                      <p:cBhvr>
                                        <p:cTn id="80" dur="500"/>
                                        <p:tgtEl>
                                          <p:spTgt spid="47"/>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blinds(horizontal)">
                                      <p:cBhvr>
                                        <p:cTn id="83" dur="500"/>
                                        <p:tgtEl>
                                          <p:spTgt spid="32"/>
                                        </p:tgtEl>
                                      </p:cBhvr>
                                    </p:animEffect>
                                  </p:childTnLst>
                                </p:cTn>
                              </p:par>
                            </p:childTnLst>
                          </p:cTn>
                        </p:par>
                      </p:childTnLst>
                    </p:cTn>
                  </p:par>
                  <p:par>
                    <p:cTn id="84" fill="hold">
                      <p:stCondLst>
                        <p:cond delay="indefinite"/>
                      </p:stCondLst>
                      <p:childTnLst>
                        <p:par>
                          <p:cTn id="85" fill="hold">
                            <p:stCondLst>
                              <p:cond delay="0"/>
                            </p:stCondLst>
                            <p:childTnLst>
                              <p:par>
                                <p:cTn id="86" presetID="5" presetClass="entr" presetSubtype="10" fill="hold" grpId="0" nodeType="click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checkerboard(across)">
                                      <p:cBhvr>
                                        <p:cTn id="88" dur="500"/>
                                        <p:tgtEl>
                                          <p:spTgt spid="35"/>
                                        </p:tgtEl>
                                      </p:cBhvr>
                                    </p:animEffect>
                                  </p:childTnLst>
                                </p:cTn>
                              </p:par>
                              <p:par>
                                <p:cTn id="89" presetID="5" presetClass="entr" presetSubtype="10" fill="hold" nodeType="withEffect">
                                  <p:stCondLst>
                                    <p:cond delay="0"/>
                                  </p:stCondLst>
                                  <p:childTnLst>
                                    <p:set>
                                      <p:cBhvr>
                                        <p:cTn id="90" dur="1" fill="hold">
                                          <p:stCondLst>
                                            <p:cond delay="0"/>
                                          </p:stCondLst>
                                        </p:cTn>
                                        <p:tgtEl>
                                          <p:spTgt spid="1035"/>
                                        </p:tgtEl>
                                        <p:attrNameLst>
                                          <p:attrName>style.visibility</p:attrName>
                                        </p:attrNameLst>
                                      </p:cBhvr>
                                      <p:to>
                                        <p:strVal val="visible"/>
                                      </p:to>
                                    </p:set>
                                    <p:animEffect transition="in" filter="checkerboard(across)">
                                      <p:cBhvr>
                                        <p:cTn id="91" dur="500"/>
                                        <p:tgtEl>
                                          <p:spTgt spid="1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8" grpId="0"/>
      <p:bldP spid="11" grpId="0" animBg="1"/>
      <p:bldP spid="12" grpId="0" animBg="1"/>
      <p:bldP spid="14" grpId="0" animBg="1"/>
      <p:bldP spid="17" grpId="0" animBg="1"/>
      <p:bldP spid="18" grpId="0" animBg="1"/>
      <p:bldP spid="26" grpId="0"/>
      <p:bldP spid="32"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505200"/>
            <a:ext cx="8229600" cy="1143000"/>
          </a:xfrm>
          <a:blipFill>
            <a:blip r:embed="rId2"/>
            <a:tile tx="0" ty="0" sx="100000" sy="100000" flip="none" algn="tl"/>
          </a:blipFill>
        </p:spPr>
        <p:txBody>
          <a:bodyPr/>
          <a:lstStyle/>
          <a:p>
            <a:r>
              <a:rPr lang="en-US"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ndara" pitchFamily="34" charset="0"/>
              </a:rPr>
              <a:t>Wallahu</a:t>
            </a:r>
            <a: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ndara" pitchFamily="34" charset="0"/>
              </a:rPr>
              <a:t> </a:t>
            </a:r>
            <a:r>
              <a:rPr lang="en-US"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ndara" pitchFamily="34" charset="0"/>
              </a:rPr>
              <a:t>a’lam</a:t>
            </a:r>
            <a: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ndara" pitchFamily="34" charset="0"/>
              </a:rPr>
              <a:t> </a:t>
            </a:r>
            <a:r>
              <a:rPr lang="en-US"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ndara" pitchFamily="34" charset="0"/>
              </a:rPr>
              <a:t>bish-shawab</a:t>
            </a:r>
            <a: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ndara" pitchFamily="34" charset="0"/>
              </a:rPr>
              <a:t>…</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andara" pitchFamily="34" charset="0"/>
            </a:endParaRPr>
          </a:p>
        </p:txBody>
      </p:sp>
      <p:pic>
        <p:nvPicPr>
          <p:cNvPr id="2050" name="Picture 2" descr="D:\Blackberry Data\BB Foto\Allah Rabbuna.jpg"/>
          <p:cNvPicPr>
            <a:picLocks noChangeAspect="1" noChangeArrowheads="1"/>
          </p:cNvPicPr>
          <p:nvPr/>
        </p:nvPicPr>
        <p:blipFill>
          <a:blip r:embed="rId3"/>
          <a:srcRect/>
          <a:stretch>
            <a:fillRect/>
          </a:stretch>
        </p:blipFill>
        <p:spPr bwMode="auto">
          <a:xfrm>
            <a:off x="2552700" y="884420"/>
            <a:ext cx="3848100" cy="2882900"/>
          </a:xfrm>
          <a:prstGeom prst="ellipse">
            <a:avLst/>
          </a:prstGeom>
          <a:ln>
            <a:noFill/>
          </a:ln>
          <a:effectLst>
            <a:softEdge rad="112500"/>
          </a:effectLst>
        </p:spPr>
      </p:pic>
    </p:spTree>
    <p:extLst>
      <p:ext uri="{BB962C8B-B14F-4D97-AF65-F5344CB8AC3E}">
        <p14:creationId xmlns:p14="http://schemas.microsoft.com/office/powerpoint/2010/main" val="3076612876"/>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TM04033927[[fn=Main Event]]</Template>
  <TotalTime>15474</TotalTime>
  <Words>1350</Words>
  <Application>Microsoft Office PowerPoint</Application>
  <PresentationFormat>On-screen Show (4:3)</PresentationFormat>
  <Paragraphs>160</Paragraphs>
  <Slides>20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 DARLING</vt:lpstr>
      <vt:lpstr>Arial</vt:lpstr>
      <vt:lpstr>Calibri</vt:lpstr>
      <vt:lpstr>Candara</vt:lpstr>
      <vt:lpstr>Sakkal Majalla</vt:lpstr>
      <vt:lpstr>Office Theme</vt:lpstr>
      <vt:lpstr>PERBEDAAN SEBAGAI KENISCAYAAN</vt:lpstr>
      <vt:lpstr>PowerPoint Presentation</vt:lpstr>
      <vt:lpstr>Salah dalam Menyikapi Perbedaan Sebabkan Atheisme (Ilhad)</vt:lpstr>
      <vt:lpstr>POIN-POIN KAJIAN</vt:lpstr>
      <vt:lpstr>PowerPoint Presentation</vt:lpstr>
      <vt:lpstr>PowerPoint Presentation</vt:lpstr>
      <vt:lpstr>PowerPoint Presentation</vt:lpstr>
      <vt:lpstr>Kategori Perbedaan (Ikhtilaf)</vt:lpstr>
      <vt:lpstr>Kategori Perbedaan (Ikhtilaf)</vt:lpstr>
      <vt:lpstr>PowerPoint Presentation</vt:lpstr>
      <vt:lpstr>PowerPoint Presentation</vt:lpstr>
      <vt:lpstr>Hierarki Ulama Menghadapi Penyimpangan (Mukhalafah)</vt:lpstr>
      <vt:lpstr>Penghormatan Antar Ulama Meski Terjadi Perbedaan Pendapat</vt:lpstr>
      <vt:lpstr>Penghormatan Antar Ulama Meski Terjadi Perbedaan Pendapat</vt:lpstr>
      <vt:lpstr>Penghormatan Antar Ulama Meski Terjadi Perbedaan Pendapat</vt:lpstr>
      <vt:lpstr>Penghormatan Antar Ulama Meski Terjadi Perbedaan Pendapat</vt:lpstr>
      <vt:lpstr>  Dicari Segera Pihak Ketiga!</vt:lpstr>
      <vt:lpstr>PowerPoint Presentation</vt:lpstr>
      <vt:lpstr>Saat Anda Dapat Berita</vt:lpstr>
      <vt:lpstr>Wallahu a’lam bish-shawab…</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Wawasan Jurnalisme Islam</dc:title>
  <dc:creator>Faris Khoirul Anam</dc:creator>
  <cp:lastModifiedBy>PAVILION</cp:lastModifiedBy>
  <cp:revision>95</cp:revision>
  <dcterms:created xsi:type="dcterms:W3CDTF">2014-11-23T01:22:24Z</dcterms:created>
  <dcterms:modified xsi:type="dcterms:W3CDTF">2016-11-23T10:37:13Z</dcterms:modified>
</cp:coreProperties>
</file>